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embeddedFontLst>
    <p:embeddedFont>
      <p:font typeface="Varela Round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12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iB8OZ8rGuSqqKO58U6dnPGJLhU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12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arelaRoun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1:notes"/>
          <p:cNvSpPr/>
          <p:nvPr>
            <p:ph idx="2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1" name="Google Shape;371;p8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1.7.2013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‹#›</a:t>
            </a:r>
            <a:endParaRPr/>
          </a:p>
        </p:txBody>
      </p:sp>
      <p:sp>
        <p:nvSpPr>
          <p:cNvPr id="373" name="Google Shape;373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9" name="Google Shape;109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7" name="Google Shape;11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purple and black design&#10;&#10;Description automatically generated" id="20" name="Google Shape;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89" y="0"/>
            <a:ext cx="1828561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744045" y="5600700"/>
            <a:ext cx="8399955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54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7"/>
          <p:cNvSpPr txBox="1"/>
          <p:nvPr>
            <p:ph type="title"/>
          </p:nvPr>
        </p:nvSpPr>
        <p:spPr>
          <a:xfrm>
            <a:off x="744045" y="3612355"/>
            <a:ext cx="8399956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" name="Google Shape;23;p17"/>
          <p:cNvGrpSpPr/>
          <p:nvPr/>
        </p:nvGrpSpPr>
        <p:grpSpPr>
          <a:xfrm>
            <a:off x="14210981" y="8801101"/>
            <a:ext cx="3332974" cy="1048082"/>
            <a:chOff x="-8763001" y="7244637"/>
            <a:chExt cx="7772400" cy="2443778"/>
          </a:xfrm>
        </p:grpSpPr>
        <p:sp>
          <p:nvSpPr>
            <p:cNvPr id="24" name="Google Shape;24;p17"/>
            <p:cNvSpPr/>
            <p:nvPr/>
          </p:nvSpPr>
          <p:spPr>
            <a:xfrm>
              <a:off x="-8763001" y="7718051"/>
              <a:ext cx="1562252" cy="1101792"/>
            </a:xfrm>
            <a:custGeom>
              <a:rect b="b" l="l" r="r" t="t"/>
              <a:pathLst>
                <a:path extrusionOk="0" h="1101792" w="1562252">
                  <a:moveTo>
                    <a:pt x="802889" y="181308"/>
                  </a:moveTo>
                  <a:cubicBezTo>
                    <a:pt x="736046" y="61985"/>
                    <a:pt x="618683" y="0"/>
                    <a:pt x="467899" y="0"/>
                  </a:cubicBezTo>
                  <a:cubicBezTo>
                    <a:pt x="317114" y="0"/>
                    <a:pt x="237058" y="44165"/>
                    <a:pt x="159334" y="132494"/>
                  </a:cubicBezTo>
                  <a:lnTo>
                    <a:pt x="159334" y="92978"/>
                  </a:lnTo>
                  <a:cubicBezTo>
                    <a:pt x="159334" y="48814"/>
                    <a:pt x="123581" y="13172"/>
                    <a:pt x="79278" y="13172"/>
                  </a:cubicBezTo>
                  <a:cubicBezTo>
                    <a:pt x="34976" y="13172"/>
                    <a:pt x="0" y="48814"/>
                    <a:pt x="0" y="92978"/>
                  </a:cubicBezTo>
                  <a:lnTo>
                    <a:pt x="0" y="1021986"/>
                  </a:lnTo>
                  <a:cubicBezTo>
                    <a:pt x="0" y="1066151"/>
                    <a:pt x="35753" y="1101792"/>
                    <a:pt x="80056" y="1101792"/>
                  </a:cubicBezTo>
                  <a:cubicBezTo>
                    <a:pt x="124358" y="1101792"/>
                    <a:pt x="160111" y="1066151"/>
                    <a:pt x="160111" y="1021986"/>
                  </a:cubicBezTo>
                  <a:lnTo>
                    <a:pt x="160111" y="431574"/>
                  </a:lnTo>
                  <a:cubicBezTo>
                    <a:pt x="160111" y="240969"/>
                    <a:pt x="268925" y="141792"/>
                    <a:pt x="432923" y="141792"/>
                  </a:cubicBezTo>
                  <a:cubicBezTo>
                    <a:pt x="596920" y="141792"/>
                    <a:pt x="701070" y="239419"/>
                    <a:pt x="701070" y="431574"/>
                  </a:cubicBezTo>
                  <a:lnTo>
                    <a:pt x="701070" y="1021986"/>
                  </a:lnTo>
                  <a:cubicBezTo>
                    <a:pt x="701070" y="1066151"/>
                    <a:pt x="736824" y="1101792"/>
                    <a:pt x="781126" y="1101792"/>
                  </a:cubicBezTo>
                  <a:cubicBezTo>
                    <a:pt x="825429" y="1101792"/>
                    <a:pt x="861182" y="1066151"/>
                    <a:pt x="861182" y="1021986"/>
                  </a:cubicBezTo>
                  <a:lnTo>
                    <a:pt x="861182" y="413753"/>
                  </a:lnTo>
                  <a:cubicBezTo>
                    <a:pt x="861182" y="240969"/>
                    <a:pt x="974659" y="141792"/>
                    <a:pt x="1133993" y="141792"/>
                  </a:cubicBezTo>
                  <a:cubicBezTo>
                    <a:pt x="1293327" y="141792"/>
                    <a:pt x="1402141" y="239419"/>
                    <a:pt x="1402141" y="431574"/>
                  </a:cubicBezTo>
                  <a:lnTo>
                    <a:pt x="1402141" y="1021986"/>
                  </a:lnTo>
                  <a:cubicBezTo>
                    <a:pt x="1402141" y="1066151"/>
                    <a:pt x="1437894" y="1101792"/>
                    <a:pt x="1482197" y="1101792"/>
                  </a:cubicBezTo>
                  <a:cubicBezTo>
                    <a:pt x="1526499" y="1101792"/>
                    <a:pt x="1562252" y="1066151"/>
                    <a:pt x="1562252" y="1021986"/>
                  </a:cubicBezTo>
                  <a:lnTo>
                    <a:pt x="1562252" y="405230"/>
                  </a:lnTo>
                  <a:cubicBezTo>
                    <a:pt x="1562252" y="278935"/>
                    <a:pt x="1522613" y="177434"/>
                    <a:pt x="1444889" y="102276"/>
                  </a:cubicBezTo>
                  <a:cubicBezTo>
                    <a:pt x="1378047" y="37966"/>
                    <a:pt x="1280892" y="775"/>
                    <a:pt x="1163528" y="775"/>
                  </a:cubicBezTo>
                  <a:cubicBezTo>
                    <a:pt x="1046165" y="775"/>
                    <a:pt x="888385" y="62760"/>
                    <a:pt x="804443" y="1820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7"/>
            <p:cNvSpPr/>
            <p:nvPr/>
          </p:nvSpPr>
          <p:spPr>
            <a:xfrm>
              <a:off x="-7003329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29" y="811235"/>
                    <a:pt x="160111" y="678741"/>
                    <a:pt x="160111" y="557095"/>
                  </a:cubicBezTo>
                  <a:cubicBezTo>
                    <a:pt x="160111" y="435448"/>
                    <a:pt x="168661" y="300630"/>
                    <a:pt x="248717" y="220823"/>
                  </a:cubicBezTo>
                  <a:cubicBezTo>
                    <a:pt x="302346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3034" y="946054"/>
                    <a:pt x="523860" y="973172"/>
                    <a:pt x="446136" y="973172"/>
                  </a:cubicBezTo>
                  <a:cubicBezTo>
                    <a:pt x="368412" y="973172"/>
                    <a:pt x="301569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0" y="1068475"/>
                    <a:pt x="312451" y="1114964"/>
                    <a:pt x="446136" y="1114964"/>
                  </a:cubicBezTo>
                  <a:cubicBezTo>
                    <a:pt x="579821" y="1114964"/>
                    <a:pt x="683194" y="1068475"/>
                    <a:pt x="758586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4" y="234770"/>
                    <a:pt x="758586" y="123971"/>
                  </a:cubicBezTo>
                  <a:cubicBezTo>
                    <a:pt x="683194" y="46489"/>
                    <a:pt x="579044" y="0"/>
                    <a:pt x="446136" y="0"/>
                  </a:cubicBezTo>
                  <a:cubicBezTo>
                    <a:pt x="313228" y="0"/>
                    <a:pt x="209078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7"/>
            <p:cNvSpPr/>
            <p:nvPr/>
          </p:nvSpPr>
          <p:spPr>
            <a:xfrm>
              <a:off x="-6135152" y="7731223"/>
              <a:ext cx="393283" cy="1576756"/>
            </a:xfrm>
            <a:custGeom>
              <a:rect b="b" l="l" r="r" t="t"/>
              <a:pathLst>
                <a:path extrusionOk="0" h="1576756" w="393283">
                  <a:moveTo>
                    <a:pt x="232395" y="79806"/>
                  </a:moveTo>
                  <a:lnTo>
                    <a:pt x="232395" y="1278451"/>
                  </a:lnTo>
                  <a:cubicBezTo>
                    <a:pt x="232395" y="1384601"/>
                    <a:pt x="196642" y="1437289"/>
                    <a:pt x="86274" y="1437289"/>
                  </a:cubicBezTo>
                  <a:lnTo>
                    <a:pt x="69952" y="1437289"/>
                  </a:lnTo>
                  <a:cubicBezTo>
                    <a:pt x="31090" y="1437289"/>
                    <a:pt x="0" y="1468282"/>
                    <a:pt x="0" y="1507022"/>
                  </a:cubicBezTo>
                  <a:cubicBezTo>
                    <a:pt x="0" y="1545763"/>
                    <a:pt x="31090" y="1576756"/>
                    <a:pt x="69952" y="1576756"/>
                  </a:cubicBezTo>
                  <a:lnTo>
                    <a:pt x="115809" y="1576756"/>
                  </a:lnTo>
                  <a:cubicBezTo>
                    <a:pt x="307010" y="1576756"/>
                    <a:pt x="393284" y="1450461"/>
                    <a:pt x="393284" y="1284649"/>
                  </a:cubicBezTo>
                  <a:lnTo>
                    <a:pt x="393284" y="79806"/>
                  </a:lnTo>
                  <a:cubicBezTo>
                    <a:pt x="393284" y="35642"/>
                    <a:pt x="357530" y="0"/>
                    <a:pt x="313228" y="0"/>
                  </a:cubicBezTo>
                  <a:cubicBezTo>
                    <a:pt x="268925" y="0"/>
                    <a:pt x="233172" y="35642"/>
                    <a:pt x="233172" y="798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7"/>
            <p:cNvSpPr/>
            <p:nvPr/>
          </p:nvSpPr>
          <p:spPr>
            <a:xfrm>
              <a:off x="-5561549" y="7717276"/>
              <a:ext cx="865845" cy="1114964"/>
            </a:xfrm>
            <a:custGeom>
              <a:rect b="b" l="l" r="r" t="t"/>
              <a:pathLst>
                <a:path extrusionOk="0" h="1114964" w="865845">
                  <a:moveTo>
                    <a:pt x="155448" y="792640"/>
                  </a:moveTo>
                  <a:cubicBezTo>
                    <a:pt x="155448" y="664020"/>
                    <a:pt x="237835" y="600485"/>
                    <a:pt x="401833" y="600485"/>
                  </a:cubicBezTo>
                  <a:lnTo>
                    <a:pt x="705734" y="600485"/>
                  </a:lnTo>
                  <a:lnTo>
                    <a:pt x="705734" y="717482"/>
                  </a:lnTo>
                  <a:cubicBezTo>
                    <a:pt x="705734" y="808136"/>
                    <a:pt x="687857" y="870121"/>
                    <a:pt x="650550" y="905763"/>
                  </a:cubicBezTo>
                  <a:cubicBezTo>
                    <a:pt x="579821" y="970073"/>
                    <a:pt x="499765" y="978596"/>
                    <a:pt x="408828" y="978596"/>
                  </a:cubicBezTo>
                  <a:cubicBezTo>
                    <a:pt x="233172" y="978596"/>
                    <a:pt x="156225" y="918935"/>
                    <a:pt x="156225" y="792640"/>
                  </a:cubicBezTo>
                  <a:moveTo>
                    <a:pt x="94046" y="106150"/>
                  </a:moveTo>
                  <a:cubicBezTo>
                    <a:pt x="63734" y="134818"/>
                    <a:pt x="64511" y="184407"/>
                    <a:pt x="95601" y="213075"/>
                  </a:cubicBezTo>
                  <a:cubicBezTo>
                    <a:pt x="123581" y="238644"/>
                    <a:pt x="167884" y="239419"/>
                    <a:pt x="195087" y="213075"/>
                  </a:cubicBezTo>
                  <a:cubicBezTo>
                    <a:pt x="251049" y="159613"/>
                    <a:pt x="317891" y="137918"/>
                    <a:pt x="425928" y="137918"/>
                  </a:cubicBezTo>
                  <a:cubicBezTo>
                    <a:pt x="628010" y="137918"/>
                    <a:pt x="705734" y="220048"/>
                    <a:pt x="705734" y="376562"/>
                  </a:cubicBezTo>
                  <a:lnTo>
                    <a:pt x="705734" y="480388"/>
                  </a:lnTo>
                  <a:lnTo>
                    <a:pt x="379293" y="480388"/>
                  </a:lnTo>
                  <a:cubicBezTo>
                    <a:pt x="135240" y="480388"/>
                    <a:pt x="0" y="602034"/>
                    <a:pt x="0" y="794189"/>
                  </a:cubicBezTo>
                  <a:cubicBezTo>
                    <a:pt x="0" y="986344"/>
                    <a:pt x="26426" y="962325"/>
                    <a:pt x="82387" y="1015787"/>
                  </a:cubicBezTo>
                  <a:cubicBezTo>
                    <a:pt x="157780" y="1088620"/>
                    <a:pt x="240167" y="1114964"/>
                    <a:pt x="390952" y="1114964"/>
                  </a:cubicBezTo>
                  <a:cubicBezTo>
                    <a:pt x="541736" y="1114964"/>
                    <a:pt x="619460" y="1083971"/>
                    <a:pt x="705734" y="997967"/>
                  </a:cubicBezTo>
                  <a:lnTo>
                    <a:pt x="705734" y="1021986"/>
                  </a:lnTo>
                  <a:cubicBezTo>
                    <a:pt x="705734" y="1066151"/>
                    <a:pt x="741487" y="1101792"/>
                    <a:pt x="785790" y="1101792"/>
                  </a:cubicBezTo>
                  <a:cubicBezTo>
                    <a:pt x="830092" y="1101792"/>
                    <a:pt x="865845" y="1066151"/>
                    <a:pt x="865845" y="1021986"/>
                  </a:cubicBezTo>
                  <a:lnTo>
                    <a:pt x="865845" y="362615"/>
                  </a:lnTo>
                  <a:cubicBezTo>
                    <a:pt x="865845" y="127845"/>
                    <a:pt x="723611" y="0"/>
                    <a:pt x="429037" y="0"/>
                  </a:cubicBezTo>
                  <a:cubicBezTo>
                    <a:pt x="134463" y="0"/>
                    <a:pt x="178765" y="25569"/>
                    <a:pt x="94823" y="1053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7"/>
            <p:cNvSpPr/>
            <p:nvPr/>
          </p:nvSpPr>
          <p:spPr>
            <a:xfrm>
              <a:off x="-4001628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30" y="811235"/>
                    <a:pt x="160112" y="678741"/>
                    <a:pt x="160112" y="557095"/>
                  </a:cubicBezTo>
                  <a:cubicBezTo>
                    <a:pt x="160112" y="435448"/>
                    <a:pt x="168661" y="300630"/>
                    <a:pt x="248717" y="220823"/>
                  </a:cubicBezTo>
                  <a:cubicBezTo>
                    <a:pt x="302347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2257" y="946054"/>
                    <a:pt x="523860" y="973172"/>
                    <a:pt x="446136" y="973172"/>
                  </a:cubicBezTo>
                  <a:cubicBezTo>
                    <a:pt x="368412" y="973172"/>
                    <a:pt x="301570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1" y="1068475"/>
                    <a:pt x="312451" y="1114964"/>
                    <a:pt x="445359" y="1114964"/>
                  </a:cubicBezTo>
                  <a:cubicBezTo>
                    <a:pt x="578267" y="1114964"/>
                    <a:pt x="682417" y="1068475"/>
                    <a:pt x="758587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5" y="234770"/>
                    <a:pt x="758587" y="123971"/>
                  </a:cubicBezTo>
                  <a:cubicBezTo>
                    <a:pt x="683194" y="46489"/>
                    <a:pt x="579044" y="0"/>
                    <a:pt x="445359" y="0"/>
                  </a:cubicBezTo>
                  <a:cubicBezTo>
                    <a:pt x="311674" y="0"/>
                    <a:pt x="208301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7"/>
            <p:cNvSpPr/>
            <p:nvPr/>
          </p:nvSpPr>
          <p:spPr>
            <a:xfrm>
              <a:off x="-2958572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30" y="811235"/>
                    <a:pt x="160112" y="678741"/>
                    <a:pt x="160112" y="557095"/>
                  </a:cubicBezTo>
                  <a:cubicBezTo>
                    <a:pt x="160112" y="435448"/>
                    <a:pt x="168661" y="300630"/>
                    <a:pt x="248717" y="220823"/>
                  </a:cubicBezTo>
                  <a:cubicBezTo>
                    <a:pt x="302347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2257" y="946054"/>
                    <a:pt x="523860" y="973172"/>
                    <a:pt x="446136" y="973172"/>
                  </a:cubicBezTo>
                  <a:cubicBezTo>
                    <a:pt x="368412" y="973172"/>
                    <a:pt x="301569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0" y="1068475"/>
                    <a:pt x="312451" y="1114964"/>
                    <a:pt x="445358" y="1114964"/>
                  </a:cubicBezTo>
                  <a:cubicBezTo>
                    <a:pt x="578267" y="1114964"/>
                    <a:pt x="682417" y="1068475"/>
                    <a:pt x="758587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4" y="234770"/>
                    <a:pt x="758587" y="123971"/>
                  </a:cubicBezTo>
                  <a:cubicBezTo>
                    <a:pt x="683194" y="46489"/>
                    <a:pt x="579044" y="0"/>
                    <a:pt x="445358" y="0"/>
                  </a:cubicBezTo>
                  <a:cubicBezTo>
                    <a:pt x="311674" y="0"/>
                    <a:pt x="208300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7"/>
            <p:cNvSpPr/>
            <p:nvPr/>
          </p:nvSpPr>
          <p:spPr>
            <a:xfrm>
              <a:off x="-1858778" y="7717276"/>
              <a:ext cx="868177" cy="1589153"/>
            </a:xfrm>
            <a:custGeom>
              <a:rect b="b" l="l" r="r" t="t"/>
              <a:pathLst>
                <a:path extrusionOk="0" h="1589153" w="868177">
                  <a:moveTo>
                    <a:pt x="160112" y="557870"/>
                  </a:moveTo>
                  <a:cubicBezTo>
                    <a:pt x="160112" y="345569"/>
                    <a:pt x="195865" y="141792"/>
                    <a:pt x="435254" y="141792"/>
                  </a:cubicBezTo>
                  <a:cubicBezTo>
                    <a:pt x="674644" y="141792"/>
                    <a:pt x="708066" y="345569"/>
                    <a:pt x="708066" y="557870"/>
                  </a:cubicBezTo>
                  <a:cubicBezTo>
                    <a:pt x="708066" y="770170"/>
                    <a:pt x="672313" y="973947"/>
                    <a:pt x="435254" y="973947"/>
                  </a:cubicBezTo>
                  <a:cubicBezTo>
                    <a:pt x="198196" y="973947"/>
                    <a:pt x="160112" y="770170"/>
                    <a:pt x="160112" y="557870"/>
                  </a:cubicBezTo>
                  <a:moveTo>
                    <a:pt x="160112" y="142567"/>
                  </a:moveTo>
                  <a:lnTo>
                    <a:pt x="160112" y="93753"/>
                  </a:lnTo>
                  <a:cubicBezTo>
                    <a:pt x="160112" y="49588"/>
                    <a:pt x="124358" y="13947"/>
                    <a:pt x="80056" y="13947"/>
                  </a:cubicBezTo>
                  <a:cubicBezTo>
                    <a:pt x="35753" y="13947"/>
                    <a:pt x="0" y="49588"/>
                    <a:pt x="0" y="93753"/>
                  </a:cubicBezTo>
                  <a:lnTo>
                    <a:pt x="0" y="1509347"/>
                  </a:lnTo>
                  <a:cubicBezTo>
                    <a:pt x="0" y="1553511"/>
                    <a:pt x="35753" y="1589153"/>
                    <a:pt x="80056" y="1589153"/>
                  </a:cubicBezTo>
                  <a:cubicBezTo>
                    <a:pt x="124358" y="1589153"/>
                    <a:pt x="160112" y="1553511"/>
                    <a:pt x="160112" y="1509347"/>
                  </a:cubicBezTo>
                  <a:lnTo>
                    <a:pt x="160112" y="973947"/>
                  </a:lnTo>
                  <a:cubicBezTo>
                    <a:pt x="251048" y="1087071"/>
                    <a:pt x="348981" y="1115739"/>
                    <a:pt x="468676" y="1115739"/>
                  </a:cubicBezTo>
                  <a:cubicBezTo>
                    <a:pt x="588371" y="1115739"/>
                    <a:pt x="676976" y="1077773"/>
                    <a:pt x="735269" y="1020436"/>
                  </a:cubicBezTo>
                  <a:cubicBezTo>
                    <a:pt x="844083" y="909637"/>
                    <a:pt x="868177" y="732978"/>
                    <a:pt x="868177" y="557870"/>
                  </a:cubicBezTo>
                  <a:cubicBezTo>
                    <a:pt x="868177" y="382760"/>
                    <a:pt x="844083" y="203777"/>
                    <a:pt x="735269" y="95303"/>
                  </a:cubicBezTo>
                  <a:cubicBezTo>
                    <a:pt x="677753" y="37966"/>
                    <a:pt x="582153" y="0"/>
                    <a:pt x="468676" y="0"/>
                  </a:cubicBezTo>
                  <a:cubicBezTo>
                    <a:pt x="355199" y="0"/>
                    <a:pt x="251048" y="28668"/>
                    <a:pt x="160112" y="141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7"/>
            <p:cNvSpPr/>
            <p:nvPr/>
          </p:nvSpPr>
          <p:spPr>
            <a:xfrm>
              <a:off x="-4445432" y="7244637"/>
              <a:ext cx="392506" cy="1575206"/>
            </a:xfrm>
            <a:custGeom>
              <a:rect b="b" l="l" r="r" t="t"/>
              <a:pathLst>
                <a:path extrusionOk="0" h="1575206" w="392506">
                  <a:moveTo>
                    <a:pt x="277475" y="1575207"/>
                  </a:moveTo>
                  <a:cubicBezTo>
                    <a:pt x="86273" y="1575207"/>
                    <a:pt x="0" y="1451236"/>
                    <a:pt x="0" y="1285424"/>
                  </a:cubicBezTo>
                  <a:lnTo>
                    <a:pt x="0" y="79806"/>
                  </a:lnTo>
                  <a:cubicBezTo>
                    <a:pt x="0" y="35642"/>
                    <a:pt x="35753" y="0"/>
                    <a:pt x="80056" y="0"/>
                  </a:cubicBezTo>
                  <a:cubicBezTo>
                    <a:pt x="124358" y="0"/>
                    <a:pt x="160111" y="35642"/>
                    <a:pt x="160111" y="79806"/>
                  </a:cubicBezTo>
                  <a:lnTo>
                    <a:pt x="160111" y="1278451"/>
                  </a:lnTo>
                  <a:cubicBezTo>
                    <a:pt x="160111" y="1384601"/>
                    <a:pt x="195865" y="1438064"/>
                    <a:pt x="306233" y="1438064"/>
                  </a:cubicBezTo>
                  <a:lnTo>
                    <a:pt x="324109" y="1438064"/>
                  </a:lnTo>
                  <a:cubicBezTo>
                    <a:pt x="362194" y="1438064"/>
                    <a:pt x="392506" y="1469056"/>
                    <a:pt x="392506" y="1507022"/>
                  </a:cubicBezTo>
                  <a:cubicBezTo>
                    <a:pt x="392506" y="1544989"/>
                    <a:pt x="361417" y="1575207"/>
                    <a:pt x="324109" y="1575207"/>
                  </a:cubicBezTo>
                  <a:lnTo>
                    <a:pt x="277475" y="1575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7"/>
            <p:cNvSpPr/>
            <p:nvPr/>
          </p:nvSpPr>
          <p:spPr>
            <a:xfrm>
              <a:off x="-5617510" y="9073209"/>
              <a:ext cx="219958" cy="612881"/>
            </a:xfrm>
            <a:custGeom>
              <a:rect b="b" l="l" r="r" t="t"/>
              <a:pathLst>
                <a:path extrusionOk="0" h="612881" w="219958">
                  <a:moveTo>
                    <a:pt x="124358" y="189056"/>
                  </a:moveTo>
                  <a:lnTo>
                    <a:pt x="186538" y="189056"/>
                  </a:lnTo>
                  <a:cubicBezTo>
                    <a:pt x="197419" y="189056"/>
                    <a:pt x="205191" y="190605"/>
                    <a:pt x="209078" y="193705"/>
                  </a:cubicBezTo>
                  <a:cubicBezTo>
                    <a:pt x="216073" y="197579"/>
                    <a:pt x="219182" y="204552"/>
                    <a:pt x="219182" y="213075"/>
                  </a:cubicBezTo>
                  <a:cubicBezTo>
                    <a:pt x="219182" y="221598"/>
                    <a:pt x="216073" y="228571"/>
                    <a:pt x="209078" y="232445"/>
                  </a:cubicBezTo>
                  <a:cubicBezTo>
                    <a:pt x="204414" y="235545"/>
                    <a:pt x="197419" y="237094"/>
                    <a:pt x="186538" y="237094"/>
                  </a:cubicBezTo>
                  <a:lnTo>
                    <a:pt x="124358" y="237094"/>
                  </a:lnTo>
                  <a:lnTo>
                    <a:pt x="124358" y="571041"/>
                  </a:lnTo>
                  <a:cubicBezTo>
                    <a:pt x="124358" y="584213"/>
                    <a:pt x="122804" y="593511"/>
                    <a:pt x="118918" y="599710"/>
                  </a:cubicBezTo>
                  <a:cubicBezTo>
                    <a:pt x="113477" y="608233"/>
                    <a:pt x="104927" y="612882"/>
                    <a:pt x="93269" y="612882"/>
                  </a:cubicBezTo>
                  <a:cubicBezTo>
                    <a:pt x="81610" y="612882"/>
                    <a:pt x="73061" y="608233"/>
                    <a:pt x="67620" y="599710"/>
                  </a:cubicBezTo>
                  <a:cubicBezTo>
                    <a:pt x="63734" y="593511"/>
                    <a:pt x="62179" y="584213"/>
                    <a:pt x="62179" y="571041"/>
                  </a:cubicBezTo>
                  <a:lnTo>
                    <a:pt x="62179" y="237094"/>
                  </a:lnTo>
                  <a:lnTo>
                    <a:pt x="32644" y="237094"/>
                  </a:lnTo>
                  <a:cubicBezTo>
                    <a:pt x="21763" y="237094"/>
                    <a:pt x="13990" y="235545"/>
                    <a:pt x="10104" y="232445"/>
                  </a:cubicBezTo>
                  <a:cubicBezTo>
                    <a:pt x="3109" y="228571"/>
                    <a:pt x="0" y="221598"/>
                    <a:pt x="0" y="213075"/>
                  </a:cubicBezTo>
                  <a:cubicBezTo>
                    <a:pt x="0" y="204552"/>
                    <a:pt x="3109" y="197579"/>
                    <a:pt x="10104" y="193705"/>
                  </a:cubicBezTo>
                  <a:cubicBezTo>
                    <a:pt x="14768" y="190605"/>
                    <a:pt x="21763" y="189056"/>
                    <a:pt x="32644" y="189056"/>
                  </a:cubicBezTo>
                  <a:lnTo>
                    <a:pt x="62179" y="189056"/>
                  </a:lnTo>
                  <a:lnTo>
                    <a:pt x="62179" y="112349"/>
                  </a:lnTo>
                  <a:cubicBezTo>
                    <a:pt x="62179" y="79806"/>
                    <a:pt x="71506" y="52688"/>
                    <a:pt x="90160" y="31767"/>
                  </a:cubicBezTo>
                  <a:cubicBezTo>
                    <a:pt x="108814" y="10847"/>
                    <a:pt x="135240" y="0"/>
                    <a:pt x="169438" y="0"/>
                  </a:cubicBezTo>
                  <a:lnTo>
                    <a:pt x="180320" y="0"/>
                  </a:lnTo>
                  <a:cubicBezTo>
                    <a:pt x="193533" y="0"/>
                    <a:pt x="202859" y="1550"/>
                    <a:pt x="208300" y="5424"/>
                  </a:cubicBezTo>
                  <a:cubicBezTo>
                    <a:pt x="216073" y="10073"/>
                    <a:pt x="219959" y="17821"/>
                    <a:pt x="219959" y="27119"/>
                  </a:cubicBezTo>
                  <a:cubicBezTo>
                    <a:pt x="219959" y="36416"/>
                    <a:pt x="216073" y="44165"/>
                    <a:pt x="208300" y="48814"/>
                  </a:cubicBezTo>
                  <a:cubicBezTo>
                    <a:pt x="202859" y="51913"/>
                    <a:pt x="193533" y="54237"/>
                    <a:pt x="180320" y="54237"/>
                  </a:cubicBezTo>
                  <a:cubicBezTo>
                    <a:pt x="143012" y="54237"/>
                    <a:pt x="124358" y="74383"/>
                    <a:pt x="124358" y="115448"/>
                  </a:cubicBezTo>
                  <a:lnTo>
                    <a:pt x="124358" y="189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7"/>
            <p:cNvSpPr/>
            <p:nvPr/>
          </p:nvSpPr>
          <p:spPr>
            <a:xfrm>
              <a:off x="-5368793" y="9257616"/>
              <a:ext cx="346648" cy="430799"/>
            </a:xfrm>
            <a:custGeom>
              <a:rect b="b" l="l" r="r" t="t"/>
              <a:pathLst>
                <a:path extrusionOk="0" h="430799" w="346648">
                  <a:moveTo>
                    <a:pt x="173324" y="0"/>
                  </a:moveTo>
                  <a:cubicBezTo>
                    <a:pt x="222290" y="0"/>
                    <a:pt x="262707" y="16271"/>
                    <a:pt x="294574" y="48039"/>
                  </a:cubicBezTo>
                  <a:cubicBezTo>
                    <a:pt x="314782" y="68184"/>
                    <a:pt x="328772" y="92203"/>
                    <a:pt x="335768" y="119322"/>
                  </a:cubicBezTo>
                  <a:cubicBezTo>
                    <a:pt x="342763" y="146441"/>
                    <a:pt x="346649" y="178208"/>
                    <a:pt x="346649" y="215400"/>
                  </a:cubicBezTo>
                  <a:cubicBezTo>
                    <a:pt x="346649" y="252591"/>
                    <a:pt x="342763" y="284358"/>
                    <a:pt x="335768" y="311477"/>
                  </a:cubicBezTo>
                  <a:cubicBezTo>
                    <a:pt x="328772" y="338596"/>
                    <a:pt x="314782" y="362615"/>
                    <a:pt x="294574" y="382760"/>
                  </a:cubicBezTo>
                  <a:cubicBezTo>
                    <a:pt x="262707" y="414528"/>
                    <a:pt x="222290" y="430799"/>
                    <a:pt x="173324" y="430799"/>
                  </a:cubicBezTo>
                  <a:cubicBezTo>
                    <a:pt x="124358" y="430799"/>
                    <a:pt x="83942" y="414528"/>
                    <a:pt x="52075" y="382760"/>
                  </a:cubicBezTo>
                  <a:cubicBezTo>
                    <a:pt x="31867" y="362615"/>
                    <a:pt x="17876" y="338596"/>
                    <a:pt x="10881" y="311477"/>
                  </a:cubicBezTo>
                  <a:cubicBezTo>
                    <a:pt x="3886" y="284358"/>
                    <a:pt x="0" y="252591"/>
                    <a:pt x="0" y="215400"/>
                  </a:cubicBezTo>
                  <a:cubicBezTo>
                    <a:pt x="0" y="178208"/>
                    <a:pt x="3886" y="146441"/>
                    <a:pt x="10881" y="119322"/>
                  </a:cubicBezTo>
                  <a:cubicBezTo>
                    <a:pt x="17876" y="92203"/>
                    <a:pt x="31867" y="68184"/>
                    <a:pt x="52075" y="48039"/>
                  </a:cubicBezTo>
                  <a:cubicBezTo>
                    <a:pt x="83942" y="16271"/>
                    <a:pt x="124358" y="0"/>
                    <a:pt x="173324" y="0"/>
                  </a:cubicBezTo>
                  <a:moveTo>
                    <a:pt x="173324" y="374237"/>
                  </a:moveTo>
                  <a:cubicBezTo>
                    <a:pt x="203637" y="374237"/>
                    <a:pt x="229286" y="364165"/>
                    <a:pt x="249494" y="344019"/>
                  </a:cubicBezTo>
                  <a:cubicBezTo>
                    <a:pt x="272034" y="321550"/>
                    <a:pt x="283693" y="278160"/>
                    <a:pt x="283693" y="214625"/>
                  </a:cubicBezTo>
                  <a:cubicBezTo>
                    <a:pt x="283693" y="151090"/>
                    <a:pt x="272034" y="108475"/>
                    <a:pt x="249494" y="86005"/>
                  </a:cubicBezTo>
                  <a:cubicBezTo>
                    <a:pt x="229286" y="65860"/>
                    <a:pt x="203637" y="55012"/>
                    <a:pt x="173324" y="55012"/>
                  </a:cubicBezTo>
                  <a:cubicBezTo>
                    <a:pt x="143012" y="55012"/>
                    <a:pt x="117363" y="65085"/>
                    <a:pt x="97155" y="86005"/>
                  </a:cubicBezTo>
                  <a:cubicBezTo>
                    <a:pt x="74615" y="108475"/>
                    <a:pt x="62956" y="151865"/>
                    <a:pt x="62956" y="214625"/>
                  </a:cubicBezTo>
                  <a:cubicBezTo>
                    <a:pt x="62956" y="277385"/>
                    <a:pt x="74615" y="321550"/>
                    <a:pt x="97155" y="344019"/>
                  </a:cubicBezTo>
                  <a:cubicBezTo>
                    <a:pt x="117363" y="364165"/>
                    <a:pt x="143012" y="374237"/>
                    <a:pt x="173324" y="3742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7"/>
            <p:cNvSpPr/>
            <p:nvPr/>
          </p:nvSpPr>
          <p:spPr>
            <a:xfrm>
              <a:off x="-4937425" y="9259165"/>
              <a:ext cx="332658" cy="429249"/>
            </a:xfrm>
            <a:custGeom>
              <a:rect b="b" l="l" r="r" t="t"/>
              <a:pathLst>
                <a:path extrusionOk="0" h="429249" w="332658">
                  <a:moveTo>
                    <a:pt x="0" y="271961"/>
                  </a:moveTo>
                  <a:lnTo>
                    <a:pt x="0" y="41840"/>
                  </a:lnTo>
                  <a:cubicBezTo>
                    <a:pt x="0" y="28668"/>
                    <a:pt x="1554" y="19370"/>
                    <a:pt x="5441" y="13172"/>
                  </a:cubicBezTo>
                  <a:cubicBezTo>
                    <a:pt x="10881" y="4649"/>
                    <a:pt x="19431" y="0"/>
                    <a:pt x="31090" y="0"/>
                  </a:cubicBezTo>
                  <a:cubicBezTo>
                    <a:pt x="42748" y="0"/>
                    <a:pt x="52075" y="4649"/>
                    <a:pt x="56738" y="13172"/>
                  </a:cubicBezTo>
                  <a:cubicBezTo>
                    <a:pt x="60625" y="19370"/>
                    <a:pt x="62179" y="28668"/>
                    <a:pt x="62179" y="41840"/>
                  </a:cubicBezTo>
                  <a:lnTo>
                    <a:pt x="62179" y="261114"/>
                  </a:lnTo>
                  <a:cubicBezTo>
                    <a:pt x="62179" y="297531"/>
                    <a:pt x="71506" y="325424"/>
                    <a:pt x="89383" y="344794"/>
                  </a:cubicBezTo>
                  <a:cubicBezTo>
                    <a:pt x="107259" y="363390"/>
                    <a:pt x="132908" y="373463"/>
                    <a:pt x="165552" y="373463"/>
                  </a:cubicBezTo>
                  <a:cubicBezTo>
                    <a:pt x="198196" y="373463"/>
                    <a:pt x="223845" y="364165"/>
                    <a:pt x="242499" y="344794"/>
                  </a:cubicBezTo>
                  <a:cubicBezTo>
                    <a:pt x="261152" y="325424"/>
                    <a:pt x="270479" y="297531"/>
                    <a:pt x="270479" y="261889"/>
                  </a:cubicBezTo>
                  <a:lnTo>
                    <a:pt x="270479" y="42615"/>
                  </a:lnTo>
                  <a:cubicBezTo>
                    <a:pt x="270479" y="29443"/>
                    <a:pt x="272034" y="20145"/>
                    <a:pt x="275920" y="13947"/>
                  </a:cubicBezTo>
                  <a:cubicBezTo>
                    <a:pt x="281361" y="5424"/>
                    <a:pt x="289910" y="775"/>
                    <a:pt x="301569" y="775"/>
                  </a:cubicBezTo>
                  <a:cubicBezTo>
                    <a:pt x="313228" y="775"/>
                    <a:pt x="321777" y="5424"/>
                    <a:pt x="327218" y="13947"/>
                  </a:cubicBezTo>
                  <a:cubicBezTo>
                    <a:pt x="331104" y="20145"/>
                    <a:pt x="332659" y="29443"/>
                    <a:pt x="332659" y="42615"/>
                  </a:cubicBezTo>
                  <a:lnTo>
                    <a:pt x="332659" y="385860"/>
                  </a:lnTo>
                  <a:cubicBezTo>
                    <a:pt x="332659" y="399032"/>
                    <a:pt x="331104" y="408330"/>
                    <a:pt x="327218" y="414528"/>
                  </a:cubicBezTo>
                  <a:cubicBezTo>
                    <a:pt x="321777" y="423051"/>
                    <a:pt x="313228" y="427700"/>
                    <a:pt x="301569" y="427700"/>
                  </a:cubicBezTo>
                  <a:cubicBezTo>
                    <a:pt x="289910" y="427700"/>
                    <a:pt x="281361" y="423051"/>
                    <a:pt x="275920" y="414528"/>
                  </a:cubicBezTo>
                  <a:cubicBezTo>
                    <a:pt x="272034" y="408330"/>
                    <a:pt x="270479" y="399032"/>
                    <a:pt x="270479" y="385860"/>
                  </a:cubicBezTo>
                  <a:lnTo>
                    <a:pt x="270479" y="378112"/>
                  </a:lnTo>
                  <a:cubicBezTo>
                    <a:pt x="239390" y="412204"/>
                    <a:pt x="200528" y="429250"/>
                    <a:pt x="152339" y="429250"/>
                  </a:cubicBezTo>
                  <a:cubicBezTo>
                    <a:pt x="104150" y="429250"/>
                    <a:pt x="69952" y="416078"/>
                    <a:pt x="43525" y="389734"/>
                  </a:cubicBezTo>
                  <a:cubicBezTo>
                    <a:pt x="14768" y="361840"/>
                    <a:pt x="0" y="322325"/>
                    <a:pt x="0" y="2719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7"/>
            <p:cNvSpPr/>
            <p:nvPr/>
          </p:nvSpPr>
          <p:spPr>
            <a:xfrm>
              <a:off x="-4492844" y="9256841"/>
              <a:ext cx="333435" cy="429249"/>
            </a:xfrm>
            <a:custGeom>
              <a:rect b="b" l="l" r="r" t="t"/>
              <a:pathLst>
                <a:path extrusionOk="0" h="429249" w="333435">
                  <a:moveTo>
                    <a:pt x="332659" y="157288"/>
                  </a:moveTo>
                  <a:lnTo>
                    <a:pt x="332659" y="387409"/>
                  </a:lnTo>
                  <a:cubicBezTo>
                    <a:pt x="332659" y="400581"/>
                    <a:pt x="331104" y="409879"/>
                    <a:pt x="327218" y="416078"/>
                  </a:cubicBezTo>
                  <a:cubicBezTo>
                    <a:pt x="321777" y="424601"/>
                    <a:pt x="313228" y="429250"/>
                    <a:pt x="301569" y="429250"/>
                  </a:cubicBezTo>
                  <a:cubicBezTo>
                    <a:pt x="289910" y="429250"/>
                    <a:pt x="280583" y="424601"/>
                    <a:pt x="275920" y="416078"/>
                  </a:cubicBezTo>
                  <a:cubicBezTo>
                    <a:pt x="272034" y="409879"/>
                    <a:pt x="270479" y="400581"/>
                    <a:pt x="270479" y="387409"/>
                  </a:cubicBezTo>
                  <a:lnTo>
                    <a:pt x="270479" y="168136"/>
                  </a:lnTo>
                  <a:cubicBezTo>
                    <a:pt x="270479" y="131719"/>
                    <a:pt x="261152" y="103826"/>
                    <a:pt x="243276" y="84455"/>
                  </a:cubicBezTo>
                  <a:cubicBezTo>
                    <a:pt x="225400" y="65860"/>
                    <a:pt x="199750" y="55787"/>
                    <a:pt x="167107" y="55787"/>
                  </a:cubicBezTo>
                  <a:cubicBezTo>
                    <a:pt x="134462" y="55787"/>
                    <a:pt x="108814" y="65085"/>
                    <a:pt x="90160" y="84455"/>
                  </a:cubicBezTo>
                  <a:cubicBezTo>
                    <a:pt x="71506" y="103826"/>
                    <a:pt x="62179" y="131719"/>
                    <a:pt x="62179" y="167361"/>
                  </a:cubicBezTo>
                  <a:lnTo>
                    <a:pt x="62179" y="386634"/>
                  </a:lnTo>
                  <a:cubicBezTo>
                    <a:pt x="62179" y="399807"/>
                    <a:pt x="60625" y="409104"/>
                    <a:pt x="56738" y="415303"/>
                  </a:cubicBezTo>
                  <a:cubicBezTo>
                    <a:pt x="51298" y="423826"/>
                    <a:pt x="42748" y="428475"/>
                    <a:pt x="31090" y="428475"/>
                  </a:cubicBezTo>
                  <a:cubicBezTo>
                    <a:pt x="19431" y="428475"/>
                    <a:pt x="10881" y="423826"/>
                    <a:pt x="5440" y="415303"/>
                  </a:cubicBezTo>
                  <a:cubicBezTo>
                    <a:pt x="1554" y="409104"/>
                    <a:pt x="0" y="399807"/>
                    <a:pt x="0" y="386634"/>
                  </a:cubicBezTo>
                  <a:lnTo>
                    <a:pt x="0" y="43390"/>
                  </a:lnTo>
                  <a:cubicBezTo>
                    <a:pt x="0" y="30218"/>
                    <a:pt x="1554" y="20920"/>
                    <a:pt x="5440" y="14722"/>
                  </a:cubicBezTo>
                  <a:cubicBezTo>
                    <a:pt x="10881" y="6198"/>
                    <a:pt x="19431" y="1550"/>
                    <a:pt x="31090" y="1550"/>
                  </a:cubicBezTo>
                  <a:cubicBezTo>
                    <a:pt x="42748" y="1550"/>
                    <a:pt x="51298" y="6198"/>
                    <a:pt x="56738" y="14722"/>
                  </a:cubicBezTo>
                  <a:cubicBezTo>
                    <a:pt x="60625" y="20920"/>
                    <a:pt x="62179" y="30218"/>
                    <a:pt x="62179" y="43390"/>
                  </a:cubicBezTo>
                  <a:lnTo>
                    <a:pt x="62179" y="51138"/>
                  </a:lnTo>
                  <a:cubicBezTo>
                    <a:pt x="93269" y="17046"/>
                    <a:pt x="132131" y="0"/>
                    <a:pt x="180319" y="0"/>
                  </a:cubicBezTo>
                  <a:cubicBezTo>
                    <a:pt x="228508" y="0"/>
                    <a:pt x="262707" y="13172"/>
                    <a:pt x="289910" y="39516"/>
                  </a:cubicBezTo>
                  <a:cubicBezTo>
                    <a:pt x="318668" y="67409"/>
                    <a:pt x="333436" y="106925"/>
                    <a:pt x="333436" y="1572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7"/>
            <p:cNvSpPr/>
            <p:nvPr/>
          </p:nvSpPr>
          <p:spPr>
            <a:xfrm>
              <a:off x="-4073134" y="9071659"/>
              <a:ext cx="335767" cy="615980"/>
            </a:xfrm>
            <a:custGeom>
              <a:rect b="b" l="l" r="r" t="t"/>
              <a:pathLst>
                <a:path extrusionOk="0" h="615980" w="335767">
                  <a:moveTo>
                    <a:pt x="0" y="400581"/>
                  </a:moveTo>
                  <a:cubicBezTo>
                    <a:pt x="0" y="316126"/>
                    <a:pt x="17099" y="257240"/>
                    <a:pt x="52075" y="222373"/>
                  </a:cubicBezTo>
                  <a:cubicBezTo>
                    <a:pt x="76946" y="197579"/>
                    <a:pt x="111145" y="185956"/>
                    <a:pt x="154670" y="185956"/>
                  </a:cubicBezTo>
                  <a:cubicBezTo>
                    <a:pt x="198196" y="185956"/>
                    <a:pt x="202082" y="189831"/>
                    <a:pt x="220736" y="197579"/>
                  </a:cubicBezTo>
                  <a:cubicBezTo>
                    <a:pt x="239390" y="205327"/>
                    <a:pt x="257266" y="219274"/>
                    <a:pt x="273588" y="240194"/>
                  </a:cubicBezTo>
                  <a:lnTo>
                    <a:pt x="273588" y="41840"/>
                  </a:lnTo>
                  <a:cubicBezTo>
                    <a:pt x="273588" y="28668"/>
                    <a:pt x="275143" y="19370"/>
                    <a:pt x="279029" y="13172"/>
                  </a:cubicBezTo>
                  <a:cubicBezTo>
                    <a:pt x="284470" y="4649"/>
                    <a:pt x="293019" y="0"/>
                    <a:pt x="304678" y="0"/>
                  </a:cubicBezTo>
                  <a:cubicBezTo>
                    <a:pt x="316336" y="0"/>
                    <a:pt x="324886" y="4649"/>
                    <a:pt x="330327" y="13172"/>
                  </a:cubicBezTo>
                  <a:cubicBezTo>
                    <a:pt x="334213" y="19370"/>
                    <a:pt x="335767" y="28668"/>
                    <a:pt x="335767" y="41840"/>
                  </a:cubicBezTo>
                  <a:lnTo>
                    <a:pt x="335767" y="572591"/>
                  </a:lnTo>
                  <a:cubicBezTo>
                    <a:pt x="335767" y="585763"/>
                    <a:pt x="334213" y="595061"/>
                    <a:pt x="330327" y="601259"/>
                  </a:cubicBezTo>
                  <a:cubicBezTo>
                    <a:pt x="324886" y="609782"/>
                    <a:pt x="316336" y="614431"/>
                    <a:pt x="304678" y="614431"/>
                  </a:cubicBezTo>
                  <a:cubicBezTo>
                    <a:pt x="293019" y="614431"/>
                    <a:pt x="284470" y="609782"/>
                    <a:pt x="279029" y="601259"/>
                  </a:cubicBezTo>
                  <a:cubicBezTo>
                    <a:pt x="275143" y="595061"/>
                    <a:pt x="273588" y="585763"/>
                    <a:pt x="273588" y="572591"/>
                  </a:cubicBezTo>
                  <a:lnTo>
                    <a:pt x="273588" y="560969"/>
                  </a:lnTo>
                  <a:cubicBezTo>
                    <a:pt x="257266" y="581889"/>
                    <a:pt x="239390" y="596610"/>
                    <a:pt x="220736" y="604359"/>
                  </a:cubicBezTo>
                  <a:cubicBezTo>
                    <a:pt x="202082" y="612107"/>
                    <a:pt x="179542" y="615981"/>
                    <a:pt x="154670" y="615981"/>
                  </a:cubicBezTo>
                  <a:cubicBezTo>
                    <a:pt x="110368" y="615981"/>
                    <a:pt x="76169" y="603584"/>
                    <a:pt x="52075" y="579564"/>
                  </a:cubicBezTo>
                  <a:cubicBezTo>
                    <a:pt x="17099" y="544697"/>
                    <a:pt x="0" y="485037"/>
                    <a:pt x="0" y="401356"/>
                  </a:cubicBezTo>
                  <a:moveTo>
                    <a:pt x="64511" y="352543"/>
                  </a:moveTo>
                  <a:cubicBezTo>
                    <a:pt x="62956" y="366489"/>
                    <a:pt x="62179" y="382760"/>
                    <a:pt x="62179" y="400581"/>
                  </a:cubicBezTo>
                  <a:cubicBezTo>
                    <a:pt x="62179" y="418402"/>
                    <a:pt x="62179" y="434673"/>
                    <a:pt x="64511" y="449395"/>
                  </a:cubicBezTo>
                  <a:cubicBezTo>
                    <a:pt x="66065" y="463341"/>
                    <a:pt x="69174" y="478063"/>
                    <a:pt x="73060" y="492010"/>
                  </a:cubicBezTo>
                  <a:cubicBezTo>
                    <a:pt x="77724" y="506731"/>
                    <a:pt x="83164" y="518354"/>
                    <a:pt x="90937" y="528426"/>
                  </a:cubicBezTo>
                  <a:cubicBezTo>
                    <a:pt x="97932" y="537724"/>
                    <a:pt x="108814" y="545472"/>
                    <a:pt x="122026" y="551671"/>
                  </a:cubicBezTo>
                  <a:cubicBezTo>
                    <a:pt x="135239" y="557869"/>
                    <a:pt x="150784" y="560969"/>
                    <a:pt x="168661" y="560969"/>
                  </a:cubicBezTo>
                  <a:cubicBezTo>
                    <a:pt x="186538" y="560969"/>
                    <a:pt x="202082" y="557869"/>
                    <a:pt x="214518" y="551671"/>
                  </a:cubicBezTo>
                  <a:cubicBezTo>
                    <a:pt x="227731" y="545472"/>
                    <a:pt x="237835" y="537724"/>
                    <a:pt x="245608" y="528426"/>
                  </a:cubicBezTo>
                  <a:cubicBezTo>
                    <a:pt x="253380" y="519129"/>
                    <a:pt x="258821" y="506731"/>
                    <a:pt x="263484" y="492010"/>
                  </a:cubicBezTo>
                  <a:cubicBezTo>
                    <a:pt x="268148" y="477288"/>
                    <a:pt x="270479" y="463341"/>
                    <a:pt x="272034" y="449395"/>
                  </a:cubicBezTo>
                  <a:cubicBezTo>
                    <a:pt x="273588" y="435448"/>
                    <a:pt x="274366" y="419177"/>
                    <a:pt x="274366" y="400581"/>
                  </a:cubicBezTo>
                  <a:cubicBezTo>
                    <a:pt x="274366" y="381986"/>
                    <a:pt x="274366" y="366489"/>
                    <a:pt x="272034" y="352543"/>
                  </a:cubicBezTo>
                  <a:cubicBezTo>
                    <a:pt x="270479" y="338596"/>
                    <a:pt x="267370" y="323874"/>
                    <a:pt x="263484" y="309927"/>
                  </a:cubicBezTo>
                  <a:cubicBezTo>
                    <a:pt x="258821" y="295206"/>
                    <a:pt x="253380" y="283584"/>
                    <a:pt x="245608" y="273511"/>
                  </a:cubicBezTo>
                  <a:cubicBezTo>
                    <a:pt x="238612" y="264213"/>
                    <a:pt x="227731" y="256465"/>
                    <a:pt x="214518" y="250266"/>
                  </a:cubicBezTo>
                  <a:cubicBezTo>
                    <a:pt x="201305" y="244068"/>
                    <a:pt x="185760" y="240969"/>
                    <a:pt x="168661" y="240969"/>
                  </a:cubicBezTo>
                  <a:cubicBezTo>
                    <a:pt x="151562" y="240969"/>
                    <a:pt x="135239" y="244068"/>
                    <a:pt x="122026" y="250266"/>
                  </a:cubicBezTo>
                  <a:cubicBezTo>
                    <a:pt x="108814" y="256465"/>
                    <a:pt x="98709" y="264213"/>
                    <a:pt x="90937" y="273511"/>
                  </a:cubicBezTo>
                  <a:cubicBezTo>
                    <a:pt x="83164" y="282809"/>
                    <a:pt x="77724" y="295206"/>
                    <a:pt x="73060" y="309927"/>
                  </a:cubicBezTo>
                  <a:cubicBezTo>
                    <a:pt x="68397" y="324649"/>
                    <a:pt x="66065" y="338596"/>
                    <a:pt x="64511" y="3525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7"/>
            <p:cNvSpPr/>
            <p:nvPr/>
          </p:nvSpPr>
          <p:spPr>
            <a:xfrm>
              <a:off x="-3656534" y="9257616"/>
              <a:ext cx="334213" cy="430799"/>
            </a:xfrm>
            <a:custGeom>
              <a:rect b="b" l="l" r="r" t="t"/>
              <a:pathLst>
                <a:path extrusionOk="0" h="430799" w="334213">
                  <a:moveTo>
                    <a:pt x="0" y="306053"/>
                  </a:moveTo>
                  <a:cubicBezTo>
                    <a:pt x="0" y="268862"/>
                    <a:pt x="13213" y="239419"/>
                    <a:pt x="38862" y="216949"/>
                  </a:cubicBezTo>
                  <a:cubicBezTo>
                    <a:pt x="64511" y="195254"/>
                    <a:pt x="100264" y="184407"/>
                    <a:pt x="145344" y="184407"/>
                  </a:cubicBezTo>
                  <a:lnTo>
                    <a:pt x="272811" y="184407"/>
                  </a:lnTo>
                  <a:lnTo>
                    <a:pt x="272811" y="150315"/>
                  </a:lnTo>
                  <a:cubicBezTo>
                    <a:pt x="272811" y="117772"/>
                    <a:pt x="264262" y="92978"/>
                    <a:pt x="247940" y="77482"/>
                  </a:cubicBezTo>
                  <a:cubicBezTo>
                    <a:pt x="231617" y="61211"/>
                    <a:pt x="205192" y="53462"/>
                    <a:pt x="168661" y="53462"/>
                  </a:cubicBezTo>
                  <a:cubicBezTo>
                    <a:pt x="132131" y="53462"/>
                    <a:pt x="130576" y="56562"/>
                    <a:pt x="116586" y="61985"/>
                  </a:cubicBezTo>
                  <a:cubicBezTo>
                    <a:pt x="102596" y="67409"/>
                    <a:pt x="87828" y="77482"/>
                    <a:pt x="73061" y="90654"/>
                  </a:cubicBezTo>
                  <a:cubicBezTo>
                    <a:pt x="64511" y="98402"/>
                    <a:pt x="55961" y="101501"/>
                    <a:pt x="46634" y="101501"/>
                  </a:cubicBezTo>
                  <a:cubicBezTo>
                    <a:pt x="37307" y="101501"/>
                    <a:pt x="32644" y="99177"/>
                    <a:pt x="27980" y="93753"/>
                  </a:cubicBezTo>
                  <a:cubicBezTo>
                    <a:pt x="22540" y="87554"/>
                    <a:pt x="20208" y="81356"/>
                    <a:pt x="20208" y="74383"/>
                  </a:cubicBezTo>
                  <a:cubicBezTo>
                    <a:pt x="20208" y="60436"/>
                    <a:pt x="33421" y="44939"/>
                    <a:pt x="60625" y="27119"/>
                  </a:cubicBezTo>
                  <a:cubicBezTo>
                    <a:pt x="89383" y="8523"/>
                    <a:pt x="125913" y="0"/>
                    <a:pt x="168661" y="0"/>
                  </a:cubicBezTo>
                  <a:cubicBezTo>
                    <a:pt x="211409" y="0"/>
                    <a:pt x="264262" y="11622"/>
                    <a:pt x="292242" y="35642"/>
                  </a:cubicBezTo>
                  <a:cubicBezTo>
                    <a:pt x="320223" y="59661"/>
                    <a:pt x="334213" y="94528"/>
                    <a:pt x="334213" y="140242"/>
                  </a:cubicBezTo>
                  <a:lnTo>
                    <a:pt x="334213" y="386634"/>
                  </a:lnTo>
                  <a:cubicBezTo>
                    <a:pt x="334213" y="399807"/>
                    <a:pt x="332659" y="409104"/>
                    <a:pt x="328772" y="415303"/>
                  </a:cubicBezTo>
                  <a:cubicBezTo>
                    <a:pt x="323332" y="423826"/>
                    <a:pt x="314782" y="428475"/>
                    <a:pt x="303124" y="428475"/>
                  </a:cubicBezTo>
                  <a:cubicBezTo>
                    <a:pt x="291465" y="428475"/>
                    <a:pt x="282916" y="423826"/>
                    <a:pt x="277475" y="415303"/>
                  </a:cubicBezTo>
                  <a:cubicBezTo>
                    <a:pt x="273589" y="409104"/>
                    <a:pt x="272034" y="399807"/>
                    <a:pt x="272034" y="386634"/>
                  </a:cubicBezTo>
                  <a:lnTo>
                    <a:pt x="272034" y="386634"/>
                  </a:lnTo>
                  <a:cubicBezTo>
                    <a:pt x="254935" y="402131"/>
                    <a:pt x="237835" y="413753"/>
                    <a:pt x="219959" y="420726"/>
                  </a:cubicBezTo>
                  <a:cubicBezTo>
                    <a:pt x="202082" y="426925"/>
                    <a:pt x="178765" y="430799"/>
                    <a:pt x="151562" y="430799"/>
                  </a:cubicBezTo>
                  <a:cubicBezTo>
                    <a:pt x="124358" y="430799"/>
                    <a:pt x="98710" y="427700"/>
                    <a:pt x="80056" y="421501"/>
                  </a:cubicBezTo>
                  <a:cubicBezTo>
                    <a:pt x="61402" y="415303"/>
                    <a:pt x="45080" y="406005"/>
                    <a:pt x="31867" y="392058"/>
                  </a:cubicBezTo>
                  <a:cubicBezTo>
                    <a:pt x="10104" y="369588"/>
                    <a:pt x="0" y="340920"/>
                    <a:pt x="0" y="306053"/>
                  </a:cubicBezTo>
                  <a:moveTo>
                    <a:pt x="61402" y="305279"/>
                  </a:moveTo>
                  <a:cubicBezTo>
                    <a:pt x="61402" y="353317"/>
                    <a:pt x="94046" y="377337"/>
                    <a:pt x="158557" y="377337"/>
                  </a:cubicBezTo>
                  <a:cubicBezTo>
                    <a:pt x="223068" y="377337"/>
                    <a:pt x="196642" y="375787"/>
                    <a:pt x="211409" y="371913"/>
                  </a:cubicBezTo>
                  <a:cubicBezTo>
                    <a:pt x="226177" y="368039"/>
                    <a:pt x="239390" y="360291"/>
                    <a:pt x="251826" y="349443"/>
                  </a:cubicBezTo>
                  <a:cubicBezTo>
                    <a:pt x="266593" y="335496"/>
                    <a:pt x="273589" y="310702"/>
                    <a:pt x="273589" y="276610"/>
                  </a:cubicBezTo>
                  <a:lnTo>
                    <a:pt x="273589" y="231671"/>
                  </a:lnTo>
                  <a:lnTo>
                    <a:pt x="153116" y="231671"/>
                  </a:lnTo>
                  <a:cubicBezTo>
                    <a:pt x="122804" y="231671"/>
                    <a:pt x="100264" y="237869"/>
                    <a:pt x="84719" y="251041"/>
                  </a:cubicBezTo>
                  <a:cubicBezTo>
                    <a:pt x="69175" y="263438"/>
                    <a:pt x="61402" y="282034"/>
                    <a:pt x="61402" y="3060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7"/>
            <p:cNvSpPr/>
            <p:nvPr/>
          </p:nvSpPr>
          <p:spPr>
            <a:xfrm>
              <a:off x="-3267137" y="9131320"/>
              <a:ext cx="219959" cy="551670"/>
            </a:xfrm>
            <a:custGeom>
              <a:rect b="b" l="l" r="r" t="t"/>
              <a:pathLst>
                <a:path extrusionOk="0" h="551670" w="219959">
                  <a:moveTo>
                    <a:pt x="124358" y="178983"/>
                  </a:moveTo>
                  <a:lnTo>
                    <a:pt x="124358" y="436223"/>
                  </a:lnTo>
                  <a:cubicBezTo>
                    <a:pt x="124358" y="477288"/>
                    <a:pt x="143012" y="497434"/>
                    <a:pt x="180320" y="497434"/>
                  </a:cubicBezTo>
                  <a:cubicBezTo>
                    <a:pt x="217627" y="497434"/>
                    <a:pt x="202082" y="498983"/>
                    <a:pt x="208301" y="502857"/>
                  </a:cubicBezTo>
                  <a:cubicBezTo>
                    <a:pt x="216073" y="507506"/>
                    <a:pt x="219959" y="515254"/>
                    <a:pt x="219959" y="524552"/>
                  </a:cubicBezTo>
                  <a:cubicBezTo>
                    <a:pt x="219959" y="533850"/>
                    <a:pt x="216073" y="541598"/>
                    <a:pt x="208301" y="546247"/>
                  </a:cubicBezTo>
                  <a:cubicBezTo>
                    <a:pt x="202860" y="549347"/>
                    <a:pt x="193533" y="551671"/>
                    <a:pt x="180320" y="551671"/>
                  </a:cubicBezTo>
                  <a:lnTo>
                    <a:pt x="169439" y="551671"/>
                  </a:lnTo>
                  <a:cubicBezTo>
                    <a:pt x="135240" y="551671"/>
                    <a:pt x="108814" y="540824"/>
                    <a:pt x="90160" y="519903"/>
                  </a:cubicBezTo>
                  <a:cubicBezTo>
                    <a:pt x="71506" y="498983"/>
                    <a:pt x="62179" y="471865"/>
                    <a:pt x="62179" y="439322"/>
                  </a:cubicBezTo>
                  <a:lnTo>
                    <a:pt x="62179" y="179758"/>
                  </a:lnTo>
                  <a:lnTo>
                    <a:pt x="32644" y="179758"/>
                  </a:lnTo>
                  <a:cubicBezTo>
                    <a:pt x="21763" y="179758"/>
                    <a:pt x="13991" y="178208"/>
                    <a:pt x="10105" y="175109"/>
                  </a:cubicBezTo>
                  <a:cubicBezTo>
                    <a:pt x="3109" y="171235"/>
                    <a:pt x="0" y="164262"/>
                    <a:pt x="0" y="155738"/>
                  </a:cubicBezTo>
                  <a:cubicBezTo>
                    <a:pt x="0" y="147215"/>
                    <a:pt x="3109" y="140242"/>
                    <a:pt x="10105" y="136368"/>
                  </a:cubicBezTo>
                  <a:cubicBezTo>
                    <a:pt x="14768" y="133269"/>
                    <a:pt x="21763" y="131719"/>
                    <a:pt x="32644" y="131719"/>
                  </a:cubicBezTo>
                  <a:lnTo>
                    <a:pt x="62179" y="131719"/>
                  </a:lnTo>
                  <a:lnTo>
                    <a:pt x="62179" y="41840"/>
                  </a:lnTo>
                  <a:cubicBezTo>
                    <a:pt x="62179" y="28668"/>
                    <a:pt x="63734" y="19370"/>
                    <a:pt x="67620" y="13172"/>
                  </a:cubicBezTo>
                  <a:cubicBezTo>
                    <a:pt x="73061" y="4649"/>
                    <a:pt x="81610" y="0"/>
                    <a:pt x="93269" y="0"/>
                  </a:cubicBezTo>
                  <a:cubicBezTo>
                    <a:pt x="104927" y="0"/>
                    <a:pt x="113477" y="4649"/>
                    <a:pt x="118918" y="13172"/>
                  </a:cubicBezTo>
                  <a:cubicBezTo>
                    <a:pt x="122804" y="19370"/>
                    <a:pt x="124358" y="28668"/>
                    <a:pt x="124358" y="41840"/>
                  </a:cubicBezTo>
                  <a:lnTo>
                    <a:pt x="124358" y="131719"/>
                  </a:lnTo>
                  <a:lnTo>
                    <a:pt x="186538" y="131719"/>
                  </a:lnTo>
                  <a:cubicBezTo>
                    <a:pt x="197419" y="131719"/>
                    <a:pt x="205192" y="133269"/>
                    <a:pt x="209078" y="136368"/>
                  </a:cubicBezTo>
                  <a:cubicBezTo>
                    <a:pt x="216073" y="140242"/>
                    <a:pt x="219182" y="147215"/>
                    <a:pt x="219182" y="155738"/>
                  </a:cubicBezTo>
                  <a:cubicBezTo>
                    <a:pt x="219182" y="164262"/>
                    <a:pt x="216073" y="171235"/>
                    <a:pt x="209078" y="175109"/>
                  </a:cubicBezTo>
                  <a:cubicBezTo>
                    <a:pt x="204415" y="178208"/>
                    <a:pt x="197419" y="179758"/>
                    <a:pt x="186538" y="179758"/>
                  </a:cubicBezTo>
                  <a:lnTo>
                    <a:pt x="124358" y="1797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7"/>
            <p:cNvSpPr/>
            <p:nvPr/>
          </p:nvSpPr>
          <p:spPr>
            <a:xfrm>
              <a:off x="-2973340" y="9259165"/>
              <a:ext cx="62179" cy="426925"/>
            </a:xfrm>
            <a:custGeom>
              <a:rect b="b" l="l" r="r" t="t"/>
              <a:pathLst>
                <a:path extrusionOk="0" h="426925" w="62179">
                  <a:moveTo>
                    <a:pt x="62179" y="41840"/>
                  </a:moveTo>
                  <a:lnTo>
                    <a:pt x="62179" y="385085"/>
                  </a:lnTo>
                  <a:cubicBezTo>
                    <a:pt x="62179" y="398257"/>
                    <a:pt x="60625" y="407555"/>
                    <a:pt x="56738" y="413753"/>
                  </a:cubicBezTo>
                  <a:cubicBezTo>
                    <a:pt x="51298" y="422276"/>
                    <a:pt x="42748" y="426925"/>
                    <a:pt x="31090" y="426925"/>
                  </a:cubicBezTo>
                  <a:cubicBezTo>
                    <a:pt x="19431" y="426925"/>
                    <a:pt x="10881" y="422276"/>
                    <a:pt x="5440" y="413753"/>
                  </a:cubicBezTo>
                  <a:cubicBezTo>
                    <a:pt x="1554" y="407555"/>
                    <a:pt x="0" y="398257"/>
                    <a:pt x="0" y="385085"/>
                  </a:cubicBezTo>
                  <a:lnTo>
                    <a:pt x="0" y="41840"/>
                  </a:lnTo>
                  <a:cubicBezTo>
                    <a:pt x="0" y="28668"/>
                    <a:pt x="1554" y="19370"/>
                    <a:pt x="5440" y="13172"/>
                  </a:cubicBezTo>
                  <a:cubicBezTo>
                    <a:pt x="10881" y="4649"/>
                    <a:pt x="19431" y="0"/>
                    <a:pt x="31090" y="0"/>
                  </a:cubicBezTo>
                  <a:cubicBezTo>
                    <a:pt x="42748" y="0"/>
                    <a:pt x="51298" y="4649"/>
                    <a:pt x="56738" y="13172"/>
                  </a:cubicBezTo>
                  <a:cubicBezTo>
                    <a:pt x="60625" y="19370"/>
                    <a:pt x="62179" y="28668"/>
                    <a:pt x="62179" y="418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7"/>
            <p:cNvSpPr/>
            <p:nvPr/>
          </p:nvSpPr>
          <p:spPr>
            <a:xfrm>
              <a:off x="-2984221" y="9061587"/>
              <a:ext cx="85496" cy="85230"/>
            </a:xfrm>
            <a:custGeom>
              <a:rect b="b" l="l" r="r" t="t"/>
              <a:pathLst>
                <a:path extrusionOk="0" h="85230" w="85496">
                  <a:moveTo>
                    <a:pt x="12436" y="72833"/>
                  </a:moveTo>
                  <a:cubicBezTo>
                    <a:pt x="3886" y="64310"/>
                    <a:pt x="0" y="55012"/>
                    <a:pt x="0" y="42615"/>
                  </a:cubicBezTo>
                  <a:cubicBezTo>
                    <a:pt x="0" y="30218"/>
                    <a:pt x="3886" y="20920"/>
                    <a:pt x="12436" y="12397"/>
                  </a:cubicBezTo>
                  <a:cubicBezTo>
                    <a:pt x="20986" y="3874"/>
                    <a:pt x="31090" y="0"/>
                    <a:pt x="42748" y="0"/>
                  </a:cubicBezTo>
                  <a:cubicBezTo>
                    <a:pt x="54407" y="0"/>
                    <a:pt x="64511" y="3874"/>
                    <a:pt x="73061" y="12397"/>
                  </a:cubicBezTo>
                  <a:cubicBezTo>
                    <a:pt x="81610" y="20920"/>
                    <a:pt x="85496" y="30218"/>
                    <a:pt x="85496" y="42615"/>
                  </a:cubicBezTo>
                  <a:cubicBezTo>
                    <a:pt x="85496" y="55012"/>
                    <a:pt x="81610" y="64310"/>
                    <a:pt x="73061" y="72833"/>
                  </a:cubicBezTo>
                  <a:cubicBezTo>
                    <a:pt x="64511" y="81356"/>
                    <a:pt x="54407" y="85230"/>
                    <a:pt x="42748" y="85230"/>
                  </a:cubicBezTo>
                  <a:cubicBezTo>
                    <a:pt x="31090" y="85230"/>
                    <a:pt x="20986" y="81356"/>
                    <a:pt x="12436" y="728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7"/>
            <p:cNvSpPr/>
            <p:nvPr/>
          </p:nvSpPr>
          <p:spPr>
            <a:xfrm>
              <a:off x="-2822555" y="9257616"/>
              <a:ext cx="346649" cy="430799"/>
            </a:xfrm>
            <a:custGeom>
              <a:rect b="b" l="l" r="r" t="t"/>
              <a:pathLst>
                <a:path extrusionOk="0" h="430799" w="346649">
                  <a:moveTo>
                    <a:pt x="173324" y="0"/>
                  </a:moveTo>
                  <a:cubicBezTo>
                    <a:pt x="222291" y="0"/>
                    <a:pt x="262707" y="16271"/>
                    <a:pt x="294574" y="48039"/>
                  </a:cubicBezTo>
                  <a:cubicBezTo>
                    <a:pt x="314782" y="68184"/>
                    <a:pt x="328772" y="92203"/>
                    <a:pt x="335768" y="119322"/>
                  </a:cubicBezTo>
                  <a:cubicBezTo>
                    <a:pt x="342763" y="146441"/>
                    <a:pt x="346649" y="178208"/>
                    <a:pt x="346649" y="215400"/>
                  </a:cubicBezTo>
                  <a:cubicBezTo>
                    <a:pt x="346649" y="252591"/>
                    <a:pt x="342763" y="284358"/>
                    <a:pt x="335768" y="311477"/>
                  </a:cubicBezTo>
                  <a:cubicBezTo>
                    <a:pt x="328772" y="338596"/>
                    <a:pt x="314782" y="362615"/>
                    <a:pt x="294574" y="382760"/>
                  </a:cubicBezTo>
                  <a:cubicBezTo>
                    <a:pt x="262707" y="414528"/>
                    <a:pt x="222291" y="430799"/>
                    <a:pt x="173324" y="430799"/>
                  </a:cubicBezTo>
                  <a:cubicBezTo>
                    <a:pt x="124358" y="430799"/>
                    <a:pt x="83942" y="414528"/>
                    <a:pt x="52075" y="382760"/>
                  </a:cubicBezTo>
                  <a:cubicBezTo>
                    <a:pt x="31867" y="362615"/>
                    <a:pt x="17876" y="338596"/>
                    <a:pt x="10882" y="311477"/>
                  </a:cubicBezTo>
                  <a:cubicBezTo>
                    <a:pt x="3886" y="284358"/>
                    <a:pt x="0" y="252591"/>
                    <a:pt x="0" y="215400"/>
                  </a:cubicBezTo>
                  <a:cubicBezTo>
                    <a:pt x="0" y="178208"/>
                    <a:pt x="3886" y="146441"/>
                    <a:pt x="10882" y="119322"/>
                  </a:cubicBezTo>
                  <a:cubicBezTo>
                    <a:pt x="17876" y="92203"/>
                    <a:pt x="31867" y="68184"/>
                    <a:pt x="52075" y="48039"/>
                  </a:cubicBezTo>
                  <a:cubicBezTo>
                    <a:pt x="83942" y="16271"/>
                    <a:pt x="124358" y="0"/>
                    <a:pt x="173324" y="0"/>
                  </a:cubicBezTo>
                  <a:moveTo>
                    <a:pt x="173324" y="374237"/>
                  </a:moveTo>
                  <a:cubicBezTo>
                    <a:pt x="203637" y="374237"/>
                    <a:pt x="229286" y="364165"/>
                    <a:pt x="249494" y="344019"/>
                  </a:cubicBezTo>
                  <a:cubicBezTo>
                    <a:pt x="272034" y="321550"/>
                    <a:pt x="283693" y="278160"/>
                    <a:pt x="283693" y="214625"/>
                  </a:cubicBezTo>
                  <a:cubicBezTo>
                    <a:pt x="283693" y="151090"/>
                    <a:pt x="272034" y="108475"/>
                    <a:pt x="249494" y="86005"/>
                  </a:cubicBezTo>
                  <a:cubicBezTo>
                    <a:pt x="229286" y="65860"/>
                    <a:pt x="203637" y="55012"/>
                    <a:pt x="173324" y="55012"/>
                  </a:cubicBezTo>
                  <a:cubicBezTo>
                    <a:pt x="143012" y="55012"/>
                    <a:pt x="117364" y="65085"/>
                    <a:pt x="97155" y="86005"/>
                  </a:cubicBezTo>
                  <a:cubicBezTo>
                    <a:pt x="74615" y="108475"/>
                    <a:pt x="62957" y="151865"/>
                    <a:pt x="62957" y="214625"/>
                  </a:cubicBezTo>
                  <a:cubicBezTo>
                    <a:pt x="62957" y="277385"/>
                    <a:pt x="74615" y="321550"/>
                    <a:pt x="97155" y="344019"/>
                  </a:cubicBezTo>
                  <a:cubicBezTo>
                    <a:pt x="117364" y="364165"/>
                    <a:pt x="143012" y="374237"/>
                    <a:pt x="173324" y="3742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7"/>
            <p:cNvSpPr/>
            <p:nvPr/>
          </p:nvSpPr>
          <p:spPr>
            <a:xfrm>
              <a:off x="-2384969" y="9256841"/>
              <a:ext cx="333436" cy="429249"/>
            </a:xfrm>
            <a:custGeom>
              <a:rect b="b" l="l" r="r" t="t"/>
              <a:pathLst>
                <a:path extrusionOk="0" h="429249" w="333436">
                  <a:moveTo>
                    <a:pt x="332659" y="157288"/>
                  </a:moveTo>
                  <a:lnTo>
                    <a:pt x="332659" y="387409"/>
                  </a:lnTo>
                  <a:cubicBezTo>
                    <a:pt x="332659" y="400581"/>
                    <a:pt x="331105" y="409879"/>
                    <a:pt x="327218" y="416078"/>
                  </a:cubicBezTo>
                  <a:cubicBezTo>
                    <a:pt x="321778" y="424601"/>
                    <a:pt x="313228" y="429250"/>
                    <a:pt x="301570" y="429250"/>
                  </a:cubicBezTo>
                  <a:cubicBezTo>
                    <a:pt x="289911" y="429250"/>
                    <a:pt x="280584" y="424601"/>
                    <a:pt x="275920" y="416078"/>
                  </a:cubicBezTo>
                  <a:cubicBezTo>
                    <a:pt x="272034" y="409879"/>
                    <a:pt x="270480" y="400581"/>
                    <a:pt x="270480" y="387409"/>
                  </a:cubicBezTo>
                  <a:lnTo>
                    <a:pt x="270480" y="168136"/>
                  </a:lnTo>
                  <a:cubicBezTo>
                    <a:pt x="270480" y="131719"/>
                    <a:pt x="261153" y="103826"/>
                    <a:pt x="243277" y="84455"/>
                  </a:cubicBezTo>
                  <a:cubicBezTo>
                    <a:pt x="225400" y="65860"/>
                    <a:pt x="199751" y="55787"/>
                    <a:pt x="167107" y="55787"/>
                  </a:cubicBezTo>
                  <a:cubicBezTo>
                    <a:pt x="134463" y="55787"/>
                    <a:pt x="108814" y="65085"/>
                    <a:pt x="90160" y="84455"/>
                  </a:cubicBezTo>
                  <a:cubicBezTo>
                    <a:pt x="71506" y="103826"/>
                    <a:pt x="62179" y="131719"/>
                    <a:pt x="62179" y="167361"/>
                  </a:cubicBezTo>
                  <a:lnTo>
                    <a:pt x="62179" y="386634"/>
                  </a:lnTo>
                  <a:cubicBezTo>
                    <a:pt x="62179" y="399807"/>
                    <a:pt x="60625" y="409104"/>
                    <a:pt x="56739" y="415303"/>
                  </a:cubicBezTo>
                  <a:cubicBezTo>
                    <a:pt x="51298" y="423826"/>
                    <a:pt x="42748" y="428475"/>
                    <a:pt x="31090" y="428475"/>
                  </a:cubicBezTo>
                  <a:cubicBezTo>
                    <a:pt x="19431" y="428475"/>
                    <a:pt x="10882" y="423826"/>
                    <a:pt x="5441" y="415303"/>
                  </a:cubicBezTo>
                  <a:cubicBezTo>
                    <a:pt x="1555" y="409104"/>
                    <a:pt x="0" y="399807"/>
                    <a:pt x="0" y="386634"/>
                  </a:cubicBezTo>
                  <a:lnTo>
                    <a:pt x="0" y="43390"/>
                  </a:lnTo>
                  <a:cubicBezTo>
                    <a:pt x="0" y="30218"/>
                    <a:pt x="1555" y="20920"/>
                    <a:pt x="5441" y="14722"/>
                  </a:cubicBezTo>
                  <a:cubicBezTo>
                    <a:pt x="10882" y="6198"/>
                    <a:pt x="19431" y="1550"/>
                    <a:pt x="31090" y="1550"/>
                  </a:cubicBezTo>
                  <a:cubicBezTo>
                    <a:pt x="42748" y="1550"/>
                    <a:pt x="51298" y="6198"/>
                    <a:pt x="56739" y="14722"/>
                  </a:cubicBezTo>
                  <a:cubicBezTo>
                    <a:pt x="60625" y="20920"/>
                    <a:pt x="62179" y="30218"/>
                    <a:pt x="62179" y="43390"/>
                  </a:cubicBezTo>
                  <a:lnTo>
                    <a:pt x="62179" y="51138"/>
                  </a:lnTo>
                  <a:cubicBezTo>
                    <a:pt x="93269" y="17046"/>
                    <a:pt x="132131" y="0"/>
                    <a:pt x="180320" y="0"/>
                  </a:cubicBezTo>
                  <a:cubicBezTo>
                    <a:pt x="228509" y="0"/>
                    <a:pt x="262708" y="13172"/>
                    <a:pt x="289911" y="39516"/>
                  </a:cubicBezTo>
                  <a:cubicBezTo>
                    <a:pt x="318668" y="67409"/>
                    <a:pt x="333436" y="106925"/>
                    <a:pt x="333436" y="1572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1">
  <p:cSld name="Background 0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0" y="0"/>
            <a:ext cx="18285619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792921" y="3179619"/>
            <a:ext cx="8399957" cy="60858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>
                <a:solidFill>
                  <a:schemeClr val="lt1"/>
                </a:solidFill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Char char="–"/>
              <a:defRPr>
                <a:solidFill>
                  <a:schemeClr val="lt1"/>
                </a:solidFill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  <a:defRPr>
                <a:solidFill>
                  <a:schemeClr val="lt1"/>
                </a:solidFill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6" name="Google Shape;46;p18"/>
          <p:cNvGrpSpPr/>
          <p:nvPr/>
        </p:nvGrpSpPr>
        <p:grpSpPr>
          <a:xfrm>
            <a:off x="14210981" y="8801101"/>
            <a:ext cx="3332974" cy="1048082"/>
            <a:chOff x="-8763001" y="7244637"/>
            <a:chExt cx="7772400" cy="2443778"/>
          </a:xfrm>
        </p:grpSpPr>
        <p:sp>
          <p:nvSpPr>
            <p:cNvPr id="47" name="Google Shape;47;p18"/>
            <p:cNvSpPr/>
            <p:nvPr/>
          </p:nvSpPr>
          <p:spPr>
            <a:xfrm>
              <a:off x="-8763001" y="7718051"/>
              <a:ext cx="1562252" cy="1101792"/>
            </a:xfrm>
            <a:custGeom>
              <a:rect b="b" l="l" r="r" t="t"/>
              <a:pathLst>
                <a:path extrusionOk="0" h="1101792" w="1562252">
                  <a:moveTo>
                    <a:pt x="802889" y="181308"/>
                  </a:moveTo>
                  <a:cubicBezTo>
                    <a:pt x="736046" y="61985"/>
                    <a:pt x="618683" y="0"/>
                    <a:pt x="467899" y="0"/>
                  </a:cubicBezTo>
                  <a:cubicBezTo>
                    <a:pt x="317114" y="0"/>
                    <a:pt x="237058" y="44165"/>
                    <a:pt x="159334" y="132494"/>
                  </a:cubicBezTo>
                  <a:lnTo>
                    <a:pt x="159334" y="92978"/>
                  </a:lnTo>
                  <a:cubicBezTo>
                    <a:pt x="159334" y="48814"/>
                    <a:pt x="123581" y="13172"/>
                    <a:pt x="79278" y="13172"/>
                  </a:cubicBezTo>
                  <a:cubicBezTo>
                    <a:pt x="34976" y="13172"/>
                    <a:pt x="0" y="48814"/>
                    <a:pt x="0" y="92978"/>
                  </a:cubicBezTo>
                  <a:lnTo>
                    <a:pt x="0" y="1021986"/>
                  </a:lnTo>
                  <a:cubicBezTo>
                    <a:pt x="0" y="1066151"/>
                    <a:pt x="35753" y="1101792"/>
                    <a:pt x="80056" y="1101792"/>
                  </a:cubicBezTo>
                  <a:cubicBezTo>
                    <a:pt x="124358" y="1101792"/>
                    <a:pt x="160111" y="1066151"/>
                    <a:pt x="160111" y="1021986"/>
                  </a:cubicBezTo>
                  <a:lnTo>
                    <a:pt x="160111" y="431574"/>
                  </a:lnTo>
                  <a:cubicBezTo>
                    <a:pt x="160111" y="240969"/>
                    <a:pt x="268925" y="141792"/>
                    <a:pt x="432923" y="141792"/>
                  </a:cubicBezTo>
                  <a:cubicBezTo>
                    <a:pt x="596920" y="141792"/>
                    <a:pt x="701070" y="239419"/>
                    <a:pt x="701070" y="431574"/>
                  </a:cubicBezTo>
                  <a:lnTo>
                    <a:pt x="701070" y="1021986"/>
                  </a:lnTo>
                  <a:cubicBezTo>
                    <a:pt x="701070" y="1066151"/>
                    <a:pt x="736824" y="1101792"/>
                    <a:pt x="781126" y="1101792"/>
                  </a:cubicBezTo>
                  <a:cubicBezTo>
                    <a:pt x="825429" y="1101792"/>
                    <a:pt x="861182" y="1066151"/>
                    <a:pt x="861182" y="1021986"/>
                  </a:cubicBezTo>
                  <a:lnTo>
                    <a:pt x="861182" y="413753"/>
                  </a:lnTo>
                  <a:cubicBezTo>
                    <a:pt x="861182" y="240969"/>
                    <a:pt x="974659" y="141792"/>
                    <a:pt x="1133993" y="141792"/>
                  </a:cubicBezTo>
                  <a:cubicBezTo>
                    <a:pt x="1293327" y="141792"/>
                    <a:pt x="1402141" y="239419"/>
                    <a:pt x="1402141" y="431574"/>
                  </a:cubicBezTo>
                  <a:lnTo>
                    <a:pt x="1402141" y="1021986"/>
                  </a:lnTo>
                  <a:cubicBezTo>
                    <a:pt x="1402141" y="1066151"/>
                    <a:pt x="1437894" y="1101792"/>
                    <a:pt x="1482197" y="1101792"/>
                  </a:cubicBezTo>
                  <a:cubicBezTo>
                    <a:pt x="1526499" y="1101792"/>
                    <a:pt x="1562252" y="1066151"/>
                    <a:pt x="1562252" y="1021986"/>
                  </a:cubicBezTo>
                  <a:lnTo>
                    <a:pt x="1562252" y="405230"/>
                  </a:lnTo>
                  <a:cubicBezTo>
                    <a:pt x="1562252" y="278935"/>
                    <a:pt x="1522613" y="177434"/>
                    <a:pt x="1444889" y="102276"/>
                  </a:cubicBezTo>
                  <a:cubicBezTo>
                    <a:pt x="1378047" y="37966"/>
                    <a:pt x="1280892" y="775"/>
                    <a:pt x="1163528" y="775"/>
                  </a:cubicBezTo>
                  <a:cubicBezTo>
                    <a:pt x="1046165" y="775"/>
                    <a:pt x="888385" y="62760"/>
                    <a:pt x="804443" y="1820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8"/>
            <p:cNvSpPr/>
            <p:nvPr/>
          </p:nvSpPr>
          <p:spPr>
            <a:xfrm>
              <a:off x="-7003329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29" y="811235"/>
                    <a:pt x="160111" y="678741"/>
                    <a:pt x="160111" y="557095"/>
                  </a:cubicBezTo>
                  <a:cubicBezTo>
                    <a:pt x="160111" y="435448"/>
                    <a:pt x="168661" y="300630"/>
                    <a:pt x="248717" y="220823"/>
                  </a:cubicBezTo>
                  <a:cubicBezTo>
                    <a:pt x="302346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3034" y="946054"/>
                    <a:pt x="523860" y="973172"/>
                    <a:pt x="446136" y="973172"/>
                  </a:cubicBezTo>
                  <a:cubicBezTo>
                    <a:pt x="368412" y="973172"/>
                    <a:pt x="301569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0" y="1068475"/>
                    <a:pt x="312451" y="1114964"/>
                    <a:pt x="446136" y="1114964"/>
                  </a:cubicBezTo>
                  <a:cubicBezTo>
                    <a:pt x="579821" y="1114964"/>
                    <a:pt x="683194" y="1068475"/>
                    <a:pt x="758586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4" y="234770"/>
                    <a:pt x="758586" y="123971"/>
                  </a:cubicBezTo>
                  <a:cubicBezTo>
                    <a:pt x="683194" y="46489"/>
                    <a:pt x="579044" y="0"/>
                    <a:pt x="446136" y="0"/>
                  </a:cubicBezTo>
                  <a:cubicBezTo>
                    <a:pt x="313228" y="0"/>
                    <a:pt x="209078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8"/>
            <p:cNvSpPr/>
            <p:nvPr/>
          </p:nvSpPr>
          <p:spPr>
            <a:xfrm>
              <a:off x="-6135152" y="7731223"/>
              <a:ext cx="393283" cy="1576756"/>
            </a:xfrm>
            <a:custGeom>
              <a:rect b="b" l="l" r="r" t="t"/>
              <a:pathLst>
                <a:path extrusionOk="0" h="1576756" w="393283">
                  <a:moveTo>
                    <a:pt x="232395" y="79806"/>
                  </a:moveTo>
                  <a:lnTo>
                    <a:pt x="232395" y="1278451"/>
                  </a:lnTo>
                  <a:cubicBezTo>
                    <a:pt x="232395" y="1384601"/>
                    <a:pt x="196642" y="1437289"/>
                    <a:pt x="86274" y="1437289"/>
                  </a:cubicBezTo>
                  <a:lnTo>
                    <a:pt x="69952" y="1437289"/>
                  </a:lnTo>
                  <a:cubicBezTo>
                    <a:pt x="31090" y="1437289"/>
                    <a:pt x="0" y="1468282"/>
                    <a:pt x="0" y="1507022"/>
                  </a:cubicBezTo>
                  <a:cubicBezTo>
                    <a:pt x="0" y="1545763"/>
                    <a:pt x="31090" y="1576756"/>
                    <a:pt x="69952" y="1576756"/>
                  </a:cubicBezTo>
                  <a:lnTo>
                    <a:pt x="115809" y="1576756"/>
                  </a:lnTo>
                  <a:cubicBezTo>
                    <a:pt x="307010" y="1576756"/>
                    <a:pt x="393284" y="1450461"/>
                    <a:pt x="393284" y="1284649"/>
                  </a:cubicBezTo>
                  <a:lnTo>
                    <a:pt x="393284" y="79806"/>
                  </a:lnTo>
                  <a:cubicBezTo>
                    <a:pt x="393284" y="35642"/>
                    <a:pt x="357530" y="0"/>
                    <a:pt x="313228" y="0"/>
                  </a:cubicBezTo>
                  <a:cubicBezTo>
                    <a:pt x="268925" y="0"/>
                    <a:pt x="233172" y="35642"/>
                    <a:pt x="233172" y="798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8"/>
            <p:cNvSpPr/>
            <p:nvPr/>
          </p:nvSpPr>
          <p:spPr>
            <a:xfrm>
              <a:off x="-5561549" y="7717276"/>
              <a:ext cx="865845" cy="1114964"/>
            </a:xfrm>
            <a:custGeom>
              <a:rect b="b" l="l" r="r" t="t"/>
              <a:pathLst>
                <a:path extrusionOk="0" h="1114964" w="865845">
                  <a:moveTo>
                    <a:pt x="155448" y="792640"/>
                  </a:moveTo>
                  <a:cubicBezTo>
                    <a:pt x="155448" y="664020"/>
                    <a:pt x="237835" y="600485"/>
                    <a:pt x="401833" y="600485"/>
                  </a:cubicBezTo>
                  <a:lnTo>
                    <a:pt x="705734" y="600485"/>
                  </a:lnTo>
                  <a:lnTo>
                    <a:pt x="705734" y="717482"/>
                  </a:lnTo>
                  <a:cubicBezTo>
                    <a:pt x="705734" y="808136"/>
                    <a:pt x="687857" y="870121"/>
                    <a:pt x="650550" y="905763"/>
                  </a:cubicBezTo>
                  <a:cubicBezTo>
                    <a:pt x="579821" y="970073"/>
                    <a:pt x="499765" y="978596"/>
                    <a:pt x="408828" y="978596"/>
                  </a:cubicBezTo>
                  <a:cubicBezTo>
                    <a:pt x="233172" y="978596"/>
                    <a:pt x="156225" y="918935"/>
                    <a:pt x="156225" y="792640"/>
                  </a:cubicBezTo>
                  <a:moveTo>
                    <a:pt x="94046" y="106150"/>
                  </a:moveTo>
                  <a:cubicBezTo>
                    <a:pt x="63734" y="134818"/>
                    <a:pt x="64511" y="184407"/>
                    <a:pt x="95601" y="213075"/>
                  </a:cubicBezTo>
                  <a:cubicBezTo>
                    <a:pt x="123581" y="238644"/>
                    <a:pt x="167884" y="239419"/>
                    <a:pt x="195087" y="213075"/>
                  </a:cubicBezTo>
                  <a:cubicBezTo>
                    <a:pt x="251049" y="159613"/>
                    <a:pt x="317891" y="137918"/>
                    <a:pt x="425928" y="137918"/>
                  </a:cubicBezTo>
                  <a:cubicBezTo>
                    <a:pt x="628010" y="137918"/>
                    <a:pt x="705734" y="220048"/>
                    <a:pt x="705734" y="376562"/>
                  </a:cubicBezTo>
                  <a:lnTo>
                    <a:pt x="705734" y="480388"/>
                  </a:lnTo>
                  <a:lnTo>
                    <a:pt x="379293" y="480388"/>
                  </a:lnTo>
                  <a:cubicBezTo>
                    <a:pt x="135240" y="480388"/>
                    <a:pt x="0" y="602034"/>
                    <a:pt x="0" y="794189"/>
                  </a:cubicBezTo>
                  <a:cubicBezTo>
                    <a:pt x="0" y="986344"/>
                    <a:pt x="26426" y="962325"/>
                    <a:pt x="82387" y="1015787"/>
                  </a:cubicBezTo>
                  <a:cubicBezTo>
                    <a:pt x="157780" y="1088620"/>
                    <a:pt x="240167" y="1114964"/>
                    <a:pt x="390952" y="1114964"/>
                  </a:cubicBezTo>
                  <a:cubicBezTo>
                    <a:pt x="541736" y="1114964"/>
                    <a:pt x="619460" y="1083971"/>
                    <a:pt x="705734" y="997967"/>
                  </a:cubicBezTo>
                  <a:lnTo>
                    <a:pt x="705734" y="1021986"/>
                  </a:lnTo>
                  <a:cubicBezTo>
                    <a:pt x="705734" y="1066151"/>
                    <a:pt x="741487" y="1101792"/>
                    <a:pt x="785790" y="1101792"/>
                  </a:cubicBezTo>
                  <a:cubicBezTo>
                    <a:pt x="830092" y="1101792"/>
                    <a:pt x="865845" y="1066151"/>
                    <a:pt x="865845" y="1021986"/>
                  </a:cubicBezTo>
                  <a:lnTo>
                    <a:pt x="865845" y="362615"/>
                  </a:lnTo>
                  <a:cubicBezTo>
                    <a:pt x="865845" y="127845"/>
                    <a:pt x="723611" y="0"/>
                    <a:pt x="429037" y="0"/>
                  </a:cubicBezTo>
                  <a:cubicBezTo>
                    <a:pt x="134463" y="0"/>
                    <a:pt x="178765" y="25569"/>
                    <a:pt x="94823" y="10537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8"/>
            <p:cNvSpPr/>
            <p:nvPr/>
          </p:nvSpPr>
          <p:spPr>
            <a:xfrm>
              <a:off x="-4001628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30" y="811235"/>
                    <a:pt x="160112" y="678741"/>
                    <a:pt x="160112" y="557095"/>
                  </a:cubicBezTo>
                  <a:cubicBezTo>
                    <a:pt x="160112" y="435448"/>
                    <a:pt x="168661" y="300630"/>
                    <a:pt x="248717" y="220823"/>
                  </a:cubicBezTo>
                  <a:cubicBezTo>
                    <a:pt x="302347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2257" y="946054"/>
                    <a:pt x="523860" y="973172"/>
                    <a:pt x="446136" y="973172"/>
                  </a:cubicBezTo>
                  <a:cubicBezTo>
                    <a:pt x="368412" y="973172"/>
                    <a:pt x="301570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1" y="1068475"/>
                    <a:pt x="312451" y="1114964"/>
                    <a:pt x="445359" y="1114964"/>
                  </a:cubicBezTo>
                  <a:cubicBezTo>
                    <a:pt x="578267" y="1114964"/>
                    <a:pt x="682417" y="1068475"/>
                    <a:pt x="758587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5" y="234770"/>
                    <a:pt x="758587" y="123971"/>
                  </a:cubicBezTo>
                  <a:cubicBezTo>
                    <a:pt x="683194" y="46489"/>
                    <a:pt x="579044" y="0"/>
                    <a:pt x="445359" y="0"/>
                  </a:cubicBezTo>
                  <a:cubicBezTo>
                    <a:pt x="311674" y="0"/>
                    <a:pt x="208301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8"/>
            <p:cNvSpPr/>
            <p:nvPr/>
          </p:nvSpPr>
          <p:spPr>
            <a:xfrm>
              <a:off x="-2958572" y="7718051"/>
              <a:ext cx="891494" cy="1114964"/>
            </a:xfrm>
            <a:custGeom>
              <a:rect b="b" l="l" r="r" t="t"/>
              <a:pathLst>
                <a:path extrusionOk="0" h="1114964" w="891494">
                  <a:moveTo>
                    <a:pt x="248717" y="893366"/>
                  </a:moveTo>
                  <a:cubicBezTo>
                    <a:pt x="166330" y="811235"/>
                    <a:pt x="160112" y="678741"/>
                    <a:pt x="160112" y="557095"/>
                  </a:cubicBezTo>
                  <a:cubicBezTo>
                    <a:pt x="160112" y="435448"/>
                    <a:pt x="168661" y="300630"/>
                    <a:pt x="248717" y="220823"/>
                  </a:cubicBezTo>
                  <a:cubicBezTo>
                    <a:pt x="302347" y="167361"/>
                    <a:pt x="368412" y="141017"/>
                    <a:pt x="446136" y="141017"/>
                  </a:cubicBezTo>
                  <a:cubicBezTo>
                    <a:pt x="523860" y="141017"/>
                    <a:pt x="592257" y="167361"/>
                    <a:pt x="645887" y="220823"/>
                  </a:cubicBezTo>
                  <a:cubicBezTo>
                    <a:pt x="725942" y="300630"/>
                    <a:pt x="732160" y="433124"/>
                    <a:pt x="732160" y="557095"/>
                  </a:cubicBezTo>
                  <a:cubicBezTo>
                    <a:pt x="732160" y="681066"/>
                    <a:pt x="725165" y="811235"/>
                    <a:pt x="645887" y="893366"/>
                  </a:cubicBezTo>
                  <a:cubicBezTo>
                    <a:pt x="592257" y="946054"/>
                    <a:pt x="523860" y="973172"/>
                    <a:pt x="446136" y="973172"/>
                  </a:cubicBezTo>
                  <a:cubicBezTo>
                    <a:pt x="368412" y="973172"/>
                    <a:pt x="301569" y="946829"/>
                    <a:pt x="248717" y="893366"/>
                  </a:cubicBezTo>
                  <a:moveTo>
                    <a:pt x="132908" y="123971"/>
                  </a:moveTo>
                  <a:cubicBezTo>
                    <a:pt x="21763" y="234770"/>
                    <a:pt x="0" y="389734"/>
                    <a:pt x="0" y="557869"/>
                  </a:cubicBezTo>
                  <a:cubicBezTo>
                    <a:pt x="0" y="726005"/>
                    <a:pt x="22540" y="878644"/>
                    <a:pt x="132908" y="990993"/>
                  </a:cubicBezTo>
                  <a:cubicBezTo>
                    <a:pt x="208300" y="1068475"/>
                    <a:pt x="312451" y="1114964"/>
                    <a:pt x="445358" y="1114964"/>
                  </a:cubicBezTo>
                  <a:cubicBezTo>
                    <a:pt x="578267" y="1114964"/>
                    <a:pt x="682417" y="1068475"/>
                    <a:pt x="758587" y="990993"/>
                  </a:cubicBezTo>
                  <a:cubicBezTo>
                    <a:pt x="869732" y="877870"/>
                    <a:pt x="891494" y="726005"/>
                    <a:pt x="891494" y="557869"/>
                  </a:cubicBezTo>
                  <a:cubicBezTo>
                    <a:pt x="891494" y="389734"/>
                    <a:pt x="868954" y="234770"/>
                    <a:pt x="758587" y="123971"/>
                  </a:cubicBezTo>
                  <a:cubicBezTo>
                    <a:pt x="683194" y="46489"/>
                    <a:pt x="579044" y="0"/>
                    <a:pt x="445358" y="0"/>
                  </a:cubicBezTo>
                  <a:cubicBezTo>
                    <a:pt x="311674" y="0"/>
                    <a:pt x="208300" y="46489"/>
                    <a:pt x="132908" y="1239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8"/>
            <p:cNvSpPr/>
            <p:nvPr/>
          </p:nvSpPr>
          <p:spPr>
            <a:xfrm>
              <a:off x="-1858778" y="7717276"/>
              <a:ext cx="868177" cy="1589153"/>
            </a:xfrm>
            <a:custGeom>
              <a:rect b="b" l="l" r="r" t="t"/>
              <a:pathLst>
                <a:path extrusionOk="0" h="1589153" w="868177">
                  <a:moveTo>
                    <a:pt x="160112" y="557870"/>
                  </a:moveTo>
                  <a:cubicBezTo>
                    <a:pt x="160112" y="345569"/>
                    <a:pt x="195865" y="141792"/>
                    <a:pt x="435254" y="141792"/>
                  </a:cubicBezTo>
                  <a:cubicBezTo>
                    <a:pt x="674644" y="141792"/>
                    <a:pt x="708066" y="345569"/>
                    <a:pt x="708066" y="557870"/>
                  </a:cubicBezTo>
                  <a:cubicBezTo>
                    <a:pt x="708066" y="770170"/>
                    <a:pt x="672313" y="973947"/>
                    <a:pt x="435254" y="973947"/>
                  </a:cubicBezTo>
                  <a:cubicBezTo>
                    <a:pt x="198196" y="973947"/>
                    <a:pt x="160112" y="770170"/>
                    <a:pt x="160112" y="557870"/>
                  </a:cubicBezTo>
                  <a:moveTo>
                    <a:pt x="160112" y="142567"/>
                  </a:moveTo>
                  <a:lnTo>
                    <a:pt x="160112" y="93753"/>
                  </a:lnTo>
                  <a:cubicBezTo>
                    <a:pt x="160112" y="49588"/>
                    <a:pt x="124358" y="13947"/>
                    <a:pt x="80056" y="13947"/>
                  </a:cubicBezTo>
                  <a:cubicBezTo>
                    <a:pt x="35753" y="13947"/>
                    <a:pt x="0" y="49588"/>
                    <a:pt x="0" y="93753"/>
                  </a:cubicBezTo>
                  <a:lnTo>
                    <a:pt x="0" y="1509347"/>
                  </a:lnTo>
                  <a:cubicBezTo>
                    <a:pt x="0" y="1553511"/>
                    <a:pt x="35753" y="1589153"/>
                    <a:pt x="80056" y="1589153"/>
                  </a:cubicBezTo>
                  <a:cubicBezTo>
                    <a:pt x="124358" y="1589153"/>
                    <a:pt x="160112" y="1553511"/>
                    <a:pt x="160112" y="1509347"/>
                  </a:cubicBezTo>
                  <a:lnTo>
                    <a:pt x="160112" y="973947"/>
                  </a:lnTo>
                  <a:cubicBezTo>
                    <a:pt x="251048" y="1087071"/>
                    <a:pt x="348981" y="1115739"/>
                    <a:pt x="468676" y="1115739"/>
                  </a:cubicBezTo>
                  <a:cubicBezTo>
                    <a:pt x="588371" y="1115739"/>
                    <a:pt x="676976" y="1077773"/>
                    <a:pt x="735269" y="1020436"/>
                  </a:cubicBezTo>
                  <a:cubicBezTo>
                    <a:pt x="844083" y="909637"/>
                    <a:pt x="868177" y="732978"/>
                    <a:pt x="868177" y="557870"/>
                  </a:cubicBezTo>
                  <a:cubicBezTo>
                    <a:pt x="868177" y="382760"/>
                    <a:pt x="844083" y="203777"/>
                    <a:pt x="735269" y="95303"/>
                  </a:cubicBezTo>
                  <a:cubicBezTo>
                    <a:pt x="677753" y="37966"/>
                    <a:pt x="582153" y="0"/>
                    <a:pt x="468676" y="0"/>
                  </a:cubicBezTo>
                  <a:cubicBezTo>
                    <a:pt x="355199" y="0"/>
                    <a:pt x="251048" y="28668"/>
                    <a:pt x="160112" y="14179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8"/>
            <p:cNvSpPr/>
            <p:nvPr/>
          </p:nvSpPr>
          <p:spPr>
            <a:xfrm>
              <a:off x="-4445432" y="7244637"/>
              <a:ext cx="392506" cy="1575206"/>
            </a:xfrm>
            <a:custGeom>
              <a:rect b="b" l="l" r="r" t="t"/>
              <a:pathLst>
                <a:path extrusionOk="0" h="1575206" w="392506">
                  <a:moveTo>
                    <a:pt x="277475" y="1575207"/>
                  </a:moveTo>
                  <a:cubicBezTo>
                    <a:pt x="86273" y="1575207"/>
                    <a:pt x="0" y="1451236"/>
                    <a:pt x="0" y="1285424"/>
                  </a:cubicBezTo>
                  <a:lnTo>
                    <a:pt x="0" y="79806"/>
                  </a:lnTo>
                  <a:cubicBezTo>
                    <a:pt x="0" y="35642"/>
                    <a:pt x="35753" y="0"/>
                    <a:pt x="80056" y="0"/>
                  </a:cubicBezTo>
                  <a:cubicBezTo>
                    <a:pt x="124358" y="0"/>
                    <a:pt x="160111" y="35642"/>
                    <a:pt x="160111" y="79806"/>
                  </a:cubicBezTo>
                  <a:lnTo>
                    <a:pt x="160111" y="1278451"/>
                  </a:lnTo>
                  <a:cubicBezTo>
                    <a:pt x="160111" y="1384601"/>
                    <a:pt x="195865" y="1438064"/>
                    <a:pt x="306233" y="1438064"/>
                  </a:cubicBezTo>
                  <a:lnTo>
                    <a:pt x="324109" y="1438064"/>
                  </a:lnTo>
                  <a:cubicBezTo>
                    <a:pt x="362194" y="1438064"/>
                    <a:pt x="392506" y="1469056"/>
                    <a:pt x="392506" y="1507022"/>
                  </a:cubicBezTo>
                  <a:cubicBezTo>
                    <a:pt x="392506" y="1544989"/>
                    <a:pt x="361417" y="1575207"/>
                    <a:pt x="324109" y="1575207"/>
                  </a:cubicBezTo>
                  <a:lnTo>
                    <a:pt x="277475" y="1575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8"/>
            <p:cNvSpPr/>
            <p:nvPr/>
          </p:nvSpPr>
          <p:spPr>
            <a:xfrm>
              <a:off x="-5617510" y="9073209"/>
              <a:ext cx="219958" cy="612881"/>
            </a:xfrm>
            <a:custGeom>
              <a:rect b="b" l="l" r="r" t="t"/>
              <a:pathLst>
                <a:path extrusionOk="0" h="612881" w="219958">
                  <a:moveTo>
                    <a:pt x="124358" y="189056"/>
                  </a:moveTo>
                  <a:lnTo>
                    <a:pt x="186538" y="189056"/>
                  </a:lnTo>
                  <a:cubicBezTo>
                    <a:pt x="197419" y="189056"/>
                    <a:pt x="205191" y="190605"/>
                    <a:pt x="209078" y="193705"/>
                  </a:cubicBezTo>
                  <a:cubicBezTo>
                    <a:pt x="216073" y="197579"/>
                    <a:pt x="219182" y="204552"/>
                    <a:pt x="219182" y="213075"/>
                  </a:cubicBezTo>
                  <a:cubicBezTo>
                    <a:pt x="219182" y="221598"/>
                    <a:pt x="216073" y="228571"/>
                    <a:pt x="209078" y="232445"/>
                  </a:cubicBezTo>
                  <a:cubicBezTo>
                    <a:pt x="204414" y="235545"/>
                    <a:pt x="197419" y="237094"/>
                    <a:pt x="186538" y="237094"/>
                  </a:cubicBezTo>
                  <a:lnTo>
                    <a:pt x="124358" y="237094"/>
                  </a:lnTo>
                  <a:lnTo>
                    <a:pt x="124358" y="571041"/>
                  </a:lnTo>
                  <a:cubicBezTo>
                    <a:pt x="124358" y="584213"/>
                    <a:pt x="122804" y="593511"/>
                    <a:pt x="118918" y="599710"/>
                  </a:cubicBezTo>
                  <a:cubicBezTo>
                    <a:pt x="113477" y="608233"/>
                    <a:pt x="104927" y="612882"/>
                    <a:pt x="93269" y="612882"/>
                  </a:cubicBezTo>
                  <a:cubicBezTo>
                    <a:pt x="81610" y="612882"/>
                    <a:pt x="73061" y="608233"/>
                    <a:pt x="67620" y="599710"/>
                  </a:cubicBezTo>
                  <a:cubicBezTo>
                    <a:pt x="63734" y="593511"/>
                    <a:pt x="62179" y="584213"/>
                    <a:pt x="62179" y="571041"/>
                  </a:cubicBezTo>
                  <a:lnTo>
                    <a:pt x="62179" y="237094"/>
                  </a:lnTo>
                  <a:lnTo>
                    <a:pt x="32644" y="237094"/>
                  </a:lnTo>
                  <a:cubicBezTo>
                    <a:pt x="21763" y="237094"/>
                    <a:pt x="13990" y="235545"/>
                    <a:pt x="10104" y="232445"/>
                  </a:cubicBezTo>
                  <a:cubicBezTo>
                    <a:pt x="3109" y="228571"/>
                    <a:pt x="0" y="221598"/>
                    <a:pt x="0" y="213075"/>
                  </a:cubicBezTo>
                  <a:cubicBezTo>
                    <a:pt x="0" y="204552"/>
                    <a:pt x="3109" y="197579"/>
                    <a:pt x="10104" y="193705"/>
                  </a:cubicBezTo>
                  <a:cubicBezTo>
                    <a:pt x="14768" y="190605"/>
                    <a:pt x="21763" y="189056"/>
                    <a:pt x="32644" y="189056"/>
                  </a:cubicBezTo>
                  <a:lnTo>
                    <a:pt x="62179" y="189056"/>
                  </a:lnTo>
                  <a:lnTo>
                    <a:pt x="62179" y="112349"/>
                  </a:lnTo>
                  <a:cubicBezTo>
                    <a:pt x="62179" y="79806"/>
                    <a:pt x="71506" y="52688"/>
                    <a:pt x="90160" y="31767"/>
                  </a:cubicBezTo>
                  <a:cubicBezTo>
                    <a:pt x="108814" y="10847"/>
                    <a:pt x="135240" y="0"/>
                    <a:pt x="169438" y="0"/>
                  </a:cubicBezTo>
                  <a:lnTo>
                    <a:pt x="180320" y="0"/>
                  </a:lnTo>
                  <a:cubicBezTo>
                    <a:pt x="193533" y="0"/>
                    <a:pt x="202859" y="1550"/>
                    <a:pt x="208300" y="5424"/>
                  </a:cubicBezTo>
                  <a:cubicBezTo>
                    <a:pt x="216073" y="10073"/>
                    <a:pt x="219959" y="17821"/>
                    <a:pt x="219959" y="27119"/>
                  </a:cubicBezTo>
                  <a:cubicBezTo>
                    <a:pt x="219959" y="36416"/>
                    <a:pt x="216073" y="44165"/>
                    <a:pt x="208300" y="48814"/>
                  </a:cubicBezTo>
                  <a:cubicBezTo>
                    <a:pt x="202859" y="51913"/>
                    <a:pt x="193533" y="54237"/>
                    <a:pt x="180320" y="54237"/>
                  </a:cubicBezTo>
                  <a:cubicBezTo>
                    <a:pt x="143012" y="54237"/>
                    <a:pt x="124358" y="74383"/>
                    <a:pt x="124358" y="115448"/>
                  </a:cubicBezTo>
                  <a:lnTo>
                    <a:pt x="124358" y="1898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8"/>
            <p:cNvSpPr/>
            <p:nvPr/>
          </p:nvSpPr>
          <p:spPr>
            <a:xfrm>
              <a:off x="-5368793" y="9257616"/>
              <a:ext cx="346648" cy="430799"/>
            </a:xfrm>
            <a:custGeom>
              <a:rect b="b" l="l" r="r" t="t"/>
              <a:pathLst>
                <a:path extrusionOk="0" h="430799" w="346648">
                  <a:moveTo>
                    <a:pt x="173324" y="0"/>
                  </a:moveTo>
                  <a:cubicBezTo>
                    <a:pt x="222290" y="0"/>
                    <a:pt x="262707" y="16271"/>
                    <a:pt x="294574" y="48039"/>
                  </a:cubicBezTo>
                  <a:cubicBezTo>
                    <a:pt x="314782" y="68184"/>
                    <a:pt x="328772" y="92203"/>
                    <a:pt x="335768" y="119322"/>
                  </a:cubicBezTo>
                  <a:cubicBezTo>
                    <a:pt x="342763" y="146441"/>
                    <a:pt x="346649" y="178208"/>
                    <a:pt x="346649" y="215400"/>
                  </a:cubicBezTo>
                  <a:cubicBezTo>
                    <a:pt x="346649" y="252591"/>
                    <a:pt x="342763" y="284358"/>
                    <a:pt x="335768" y="311477"/>
                  </a:cubicBezTo>
                  <a:cubicBezTo>
                    <a:pt x="328772" y="338596"/>
                    <a:pt x="314782" y="362615"/>
                    <a:pt x="294574" y="382760"/>
                  </a:cubicBezTo>
                  <a:cubicBezTo>
                    <a:pt x="262707" y="414528"/>
                    <a:pt x="222290" y="430799"/>
                    <a:pt x="173324" y="430799"/>
                  </a:cubicBezTo>
                  <a:cubicBezTo>
                    <a:pt x="124358" y="430799"/>
                    <a:pt x="83942" y="414528"/>
                    <a:pt x="52075" y="382760"/>
                  </a:cubicBezTo>
                  <a:cubicBezTo>
                    <a:pt x="31867" y="362615"/>
                    <a:pt x="17876" y="338596"/>
                    <a:pt x="10881" y="311477"/>
                  </a:cubicBezTo>
                  <a:cubicBezTo>
                    <a:pt x="3886" y="284358"/>
                    <a:pt x="0" y="252591"/>
                    <a:pt x="0" y="215400"/>
                  </a:cubicBezTo>
                  <a:cubicBezTo>
                    <a:pt x="0" y="178208"/>
                    <a:pt x="3886" y="146441"/>
                    <a:pt x="10881" y="119322"/>
                  </a:cubicBezTo>
                  <a:cubicBezTo>
                    <a:pt x="17876" y="92203"/>
                    <a:pt x="31867" y="68184"/>
                    <a:pt x="52075" y="48039"/>
                  </a:cubicBezTo>
                  <a:cubicBezTo>
                    <a:pt x="83942" y="16271"/>
                    <a:pt x="124358" y="0"/>
                    <a:pt x="173324" y="0"/>
                  </a:cubicBezTo>
                  <a:moveTo>
                    <a:pt x="173324" y="374237"/>
                  </a:moveTo>
                  <a:cubicBezTo>
                    <a:pt x="203637" y="374237"/>
                    <a:pt x="229286" y="364165"/>
                    <a:pt x="249494" y="344019"/>
                  </a:cubicBezTo>
                  <a:cubicBezTo>
                    <a:pt x="272034" y="321550"/>
                    <a:pt x="283693" y="278160"/>
                    <a:pt x="283693" y="214625"/>
                  </a:cubicBezTo>
                  <a:cubicBezTo>
                    <a:pt x="283693" y="151090"/>
                    <a:pt x="272034" y="108475"/>
                    <a:pt x="249494" y="86005"/>
                  </a:cubicBezTo>
                  <a:cubicBezTo>
                    <a:pt x="229286" y="65860"/>
                    <a:pt x="203637" y="55012"/>
                    <a:pt x="173324" y="55012"/>
                  </a:cubicBezTo>
                  <a:cubicBezTo>
                    <a:pt x="143012" y="55012"/>
                    <a:pt x="117363" y="65085"/>
                    <a:pt x="97155" y="86005"/>
                  </a:cubicBezTo>
                  <a:cubicBezTo>
                    <a:pt x="74615" y="108475"/>
                    <a:pt x="62956" y="151865"/>
                    <a:pt x="62956" y="214625"/>
                  </a:cubicBezTo>
                  <a:cubicBezTo>
                    <a:pt x="62956" y="277385"/>
                    <a:pt x="74615" y="321550"/>
                    <a:pt x="97155" y="344019"/>
                  </a:cubicBezTo>
                  <a:cubicBezTo>
                    <a:pt x="117363" y="364165"/>
                    <a:pt x="143012" y="374237"/>
                    <a:pt x="173324" y="3742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8"/>
            <p:cNvSpPr/>
            <p:nvPr/>
          </p:nvSpPr>
          <p:spPr>
            <a:xfrm>
              <a:off x="-4937425" y="9259165"/>
              <a:ext cx="332658" cy="429249"/>
            </a:xfrm>
            <a:custGeom>
              <a:rect b="b" l="l" r="r" t="t"/>
              <a:pathLst>
                <a:path extrusionOk="0" h="429249" w="332658">
                  <a:moveTo>
                    <a:pt x="0" y="271961"/>
                  </a:moveTo>
                  <a:lnTo>
                    <a:pt x="0" y="41840"/>
                  </a:lnTo>
                  <a:cubicBezTo>
                    <a:pt x="0" y="28668"/>
                    <a:pt x="1554" y="19370"/>
                    <a:pt x="5441" y="13172"/>
                  </a:cubicBezTo>
                  <a:cubicBezTo>
                    <a:pt x="10881" y="4649"/>
                    <a:pt x="19431" y="0"/>
                    <a:pt x="31090" y="0"/>
                  </a:cubicBezTo>
                  <a:cubicBezTo>
                    <a:pt x="42748" y="0"/>
                    <a:pt x="52075" y="4649"/>
                    <a:pt x="56738" y="13172"/>
                  </a:cubicBezTo>
                  <a:cubicBezTo>
                    <a:pt x="60625" y="19370"/>
                    <a:pt x="62179" y="28668"/>
                    <a:pt x="62179" y="41840"/>
                  </a:cubicBezTo>
                  <a:lnTo>
                    <a:pt x="62179" y="261114"/>
                  </a:lnTo>
                  <a:cubicBezTo>
                    <a:pt x="62179" y="297531"/>
                    <a:pt x="71506" y="325424"/>
                    <a:pt x="89383" y="344794"/>
                  </a:cubicBezTo>
                  <a:cubicBezTo>
                    <a:pt x="107259" y="363390"/>
                    <a:pt x="132908" y="373463"/>
                    <a:pt x="165552" y="373463"/>
                  </a:cubicBezTo>
                  <a:cubicBezTo>
                    <a:pt x="198196" y="373463"/>
                    <a:pt x="223845" y="364165"/>
                    <a:pt x="242499" y="344794"/>
                  </a:cubicBezTo>
                  <a:cubicBezTo>
                    <a:pt x="261152" y="325424"/>
                    <a:pt x="270479" y="297531"/>
                    <a:pt x="270479" y="261889"/>
                  </a:cubicBezTo>
                  <a:lnTo>
                    <a:pt x="270479" y="42615"/>
                  </a:lnTo>
                  <a:cubicBezTo>
                    <a:pt x="270479" y="29443"/>
                    <a:pt x="272034" y="20145"/>
                    <a:pt x="275920" y="13947"/>
                  </a:cubicBezTo>
                  <a:cubicBezTo>
                    <a:pt x="281361" y="5424"/>
                    <a:pt x="289910" y="775"/>
                    <a:pt x="301569" y="775"/>
                  </a:cubicBezTo>
                  <a:cubicBezTo>
                    <a:pt x="313228" y="775"/>
                    <a:pt x="321777" y="5424"/>
                    <a:pt x="327218" y="13947"/>
                  </a:cubicBezTo>
                  <a:cubicBezTo>
                    <a:pt x="331104" y="20145"/>
                    <a:pt x="332659" y="29443"/>
                    <a:pt x="332659" y="42615"/>
                  </a:cubicBezTo>
                  <a:lnTo>
                    <a:pt x="332659" y="385860"/>
                  </a:lnTo>
                  <a:cubicBezTo>
                    <a:pt x="332659" y="399032"/>
                    <a:pt x="331104" y="408330"/>
                    <a:pt x="327218" y="414528"/>
                  </a:cubicBezTo>
                  <a:cubicBezTo>
                    <a:pt x="321777" y="423051"/>
                    <a:pt x="313228" y="427700"/>
                    <a:pt x="301569" y="427700"/>
                  </a:cubicBezTo>
                  <a:cubicBezTo>
                    <a:pt x="289910" y="427700"/>
                    <a:pt x="281361" y="423051"/>
                    <a:pt x="275920" y="414528"/>
                  </a:cubicBezTo>
                  <a:cubicBezTo>
                    <a:pt x="272034" y="408330"/>
                    <a:pt x="270479" y="399032"/>
                    <a:pt x="270479" y="385860"/>
                  </a:cubicBezTo>
                  <a:lnTo>
                    <a:pt x="270479" y="378112"/>
                  </a:lnTo>
                  <a:cubicBezTo>
                    <a:pt x="239390" y="412204"/>
                    <a:pt x="200528" y="429250"/>
                    <a:pt x="152339" y="429250"/>
                  </a:cubicBezTo>
                  <a:cubicBezTo>
                    <a:pt x="104150" y="429250"/>
                    <a:pt x="69952" y="416078"/>
                    <a:pt x="43525" y="389734"/>
                  </a:cubicBezTo>
                  <a:cubicBezTo>
                    <a:pt x="14768" y="361840"/>
                    <a:pt x="0" y="322325"/>
                    <a:pt x="0" y="27196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8"/>
            <p:cNvSpPr/>
            <p:nvPr/>
          </p:nvSpPr>
          <p:spPr>
            <a:xfrm>
              <a:off x="-4492844" y="9256841"/>
              <a:ext cx="333435" cy="429249"/>
            </a:xfrm>
            <a:custGeom>
              <a:rect b="b" l="l" r="r" t="t"/>
              <a:pathLst>
                <a:path extrusionOk="0" h="429249" w="333435">
                  <a:moveTo>
                    <a:pt x="332659" y="157288"/>
                  </a:moveTo>
                  <a:lnTo>
                    <a:pt x="332659" y="387409"/>
                  </a:lnTo>
                  <a:cubicBezTo>
                    <a:pt x="332659" y="400581"/>
                    <a:pt x="331104" y="409879"/>
                    <a:pt x="327218" y="416078"/>
                  </a:cubicBezTo>
                  <a:cubicBezTo>
                    <a:pt x="321777" y="424601"/>
                    <a:pt x="313228" y="429250"/>
                    <a:pt x="301569" y="429250"/>
                  </a:cubicBezTo>
                  <a:cubicBezTo>
                    <a:pt x="289910" y="429250"/>
                    <a:pt x="280583" y="424601"/>
                    <a:pt x="275920" y="416078"/>
                  </a:cubicBezTo>
                  <a:cubicBezTo>
                    <a:pt x="272034" y="409879"/>
                    <a:pt x="270479" y="400581"/>
                    <a:pt x="270479" y="387409"/>
                  </a:cubicBezTo>
                  <a:lnTo>
                    <a:pt x="270479" y="168136"/>
                  </a:lnTo>
                  <a:cubicBezTo>
                    <a:pt x="270479" y="131719"/>
                    <a:pt x="261152" y="103826"/>
                    <a:pt x="243276" y="84455"/>
                  </a:cubicBezTo>
                  <a:cubicBezTo>
                    <a:pt x="225400" y="65860"/>
                    <a:pt x="199750" y="55787"/>
                    <a:pt x="167107" y="55787"/>
                  </a:cubicBezTo>
                  <a:cubicBezTo>
                    <a:pt x="134462" y="55787"/>
                    <a:pt x="108814" y="65085"/>
                    <a:pt x="90160" y="84455"/>
                  </a:cubicBezTo>
                  <a:cubicBezTo>
                    <a:pt x="71506" y="103826"/>
                    <a:pt x="62179" y="131719"/>
                    <a:pt x="62179" y="167361"/>
                  </a:cubicBezTo>
                  <a:lnTo>
                    <a:pt x="62179" y="386634"/>
                  </a:lnTo>
                  <a:cubicBezTo>
                    <a:pt x="62179" y="399807"/>
                    <a:pt x="60625" y="409104"/>
                    <a:pt x="56738" y="415303"/>
                  </a:cubicBezTo>
                  <a:cubicBezTo>
                    <a:pt x="51298" y="423826"/>
                    <a:pt x="42748" y="428475"/>
                    <a:pt x="31090" y="428475"/>
                  </a:cubicBezTo>
                  <a:cubicBezTo>
                    <a:pt x="19431" y="428475"/>
                    <a:pt x="10881" y="423826"/>
                    <a:pt x="5440" y="415303"/>
                  </a:cubicBezTo>
                  <a:cubicBezTo>
                    <a:pt x="1554" y="409104"/>
                    <a:pt x="0" y="399807"/>
                    <a:pt x="0" y="386634"/>
                  </a:cubicBezTo>
                  <a:lnTo>
                    <a:pt x="0" y="43390"/>
                  </a:lnTo>
                  <a:cubicBezTo>
                    <a:pt x="0" y="30218"/>
                    <a:pt x="1554" y="20920"/>
                    <a:pt x="5440" y="14722"/>
                  </a:cubicBezTo>
                  <a:cubicBezTo>
                    <a:pt x="10881" y="6198"/>
                    <a:pt x="19431" y="1550"/>
                    <a:pt x="31090" y="1550"/>
                  </a:cubicBezTo>
                  <a:cubicBezTo>
                    <a:pt x="42748" y="1550"/>
                    <a:pt x="51298" y="6198"/>
                    <a:pt x="56738" y="14722"/>
                  </a:cubicBezTo>
                  <a:cubicBezTo>
                    <a:pt x="60625" y="20920"/>
                    <a:pt x="62179" y="30218"/>
                    <a:pt x="62179" y="43390"/>
                  </a:cubicBezTo>
                  <a:lnTo>
                    <a:pt x="62179" y="51138"/>
                  </a:lnTo>
                  <a:cubicBezTo>
                    <a:pt x="93269" y="17046"/>
                    <a:pt x="132131" y="0"/>
                    <a:pt x="180319" y="0"/>
                  </a:cubicBezTo>
                  <a:cubicBezTo>
                    <a:pt x="228508" y="0"/>
                    <a:pt x="262707" y="13172"/>
                    <a:pt x="289910" y="39516"/>
                  </a:cubicBezTo>
                  <a:cubicBezTo>
                    <a:pt x="318668" y="67409"/>
                    <a:pt x="333436" y="106925"/>
                    <a:pt x="333436" y="1572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8"/>
            <p:cNvSpPr/>
            <p:nvPr/>
          </p:nvSpPr>
          <p:spPr>
            <a:xfrm>
              <a:off x="-4073134" y="9071659"/>
              <a:ext cx="335767" cy="615980"/>
            </a:xfrm>
            <a:custGeom>
              <a:rect b="b" l="l" r="r" t="t"/>
              <a:pathLst>
                <a:path extrusionOk="0" h="615980" w="335767">
                  <a:moveTo>
                    <a:pt x="0" y="400581"/>
                  </a:moveTo>
                  <a:cubicBezTo>
                    <a:pt x="0" y="316126"/>
                    <a:pt x="17099" y="257240"/>
                    <a:pt x="52075" y="222373"/>
                  </a:cubicBezTo>
                  <a:cubicBezTo>
                    <a:pt x="76946" y="197579"/>
                    <a:pt x="111145" y="185956"/>
                    <a:pt x="154670" y="185956"/>
                  </a:cubicBezTo>
                  <a:cubicBezTo>
                    <a:pt x="198196" y="185956"/>
                    <a:pt x="202082" y="189831"/>
                    <a:pt x="220736" y="197579"/>
                  </a:cubicBezTo>
                  <a:cubicBezTo>
                    <a:pt x="239390" y="205327"/>
                    <a:pt x="257266" y="219274"/>
                    <a:pt x="273588" y="240194"/>
                  </a:cubicBezTo>
                  <a:lnTo>
                    <a:pt x="273588" y="41840"/>
                  </a:lnTo>
                  <a:cubicBezTo>
                    <a:pt x="273588" y="28668"/>
                    <a:pt x="275143" y="19370"/>
                    <a:pt x="279029" y="13172"/>
                  </a:cubicBezTo>
                  <a:cubicBezTo>
                    <a:pt x="284470" y="4649"/>
                    <a:pt x="293019" y="0"/>
                    <a:pt x="304678" y="0"/>
                  </a:cubicBezTo>
                  <a:cubicBezTo>
                    <a:pt x="316336" y="0"/>
                    <a:pt x="324886" y="4649"/>
                    <a:pt x="330327" y="13172"/>
                  </a:cubicBezTo>
                  <a:cubicBezTo>
                    <a:pt x="334213" y="19370"/>
                    <a:pt x="335767" y="28668"/>
                    <a:pt x="335767" y="41840"/>
                  </a:cubicBezTo>
                  <a:lnTo>
                    <a:pt x="335767" y="572591"/>
                  </a:lnTo>
                  <a:cubicBezTo>
                    <a:pt x="335767" y="585763"/>
                    <a:pt x="334213" y="595061"/>
                    <a:pt x="330327" y="601259"/>
                  </a:cubicBezTo>
                  <a:cubicBezTo>
                    <a:pt x="324886" y="609782"/>
                    <a:pt x="316336" y="614431"/>
                    <a:pt x="304678" y="614431"/>
                  </a:cubicBezTo>
                  <a:cubicBezTo>
                    <a:pt x="293019" y="614431"/>
                    <a:pt x="284470" y="609782"/>
                    <a:pt x="279029" y="601259"/>
                  </a:cubicBezTo>
                  <a:cubicBezTo>
                    <a:pt x="275143" y="595061"/>
                    <a:pt x="273588" y="585763"/>
                    <a:pt x="273588" y="572591"/>
                  </a:cubicBezTo>
                  <a:lnTo>
                    <a:pt x="273588" y="560969"/>
                  </a:lnTo>
                  <a:cubicBezTo>
                    <a:pt x="257266" y="581889"/>
                    <a:pt x="239390" y="596610"/>
                    <a:pt x="220736" y="604359"/>
                  </a:cubicBezTo>
                  <a:cubicBezTo>
                    <a:pt x="202082" y="612107"/>
                    <a:pt x="179542" y="615981"/>
                    <a:pt x="154670" y="615981"/>
                  </a:cubicBezTo>
                  <a:cubicBezTo>
                    <a:pt x="110368" y="615981"/>
                    <a:pt x="76169" y="603584"/>
                    <a:pt x="52075" y="579564"/>
                  </a:cubicBezTo>
                  <a:cubicBezTo>
                    <a:pt x="17099" y="544697"/>
                    <a:pt x="0" y="485037"/>
                    <a:pt x="0" y="401356"/>
                  </a:cubicBezTo>
                  <a:moveTo>
                    <a:pt x="64511" y="352543"/>
                  </a:moveTo>
                  <a:cubicBezTo>
                    <a:pt x="62956" y="366489"/>
                    <a:pt x="62179" y="382760"/>
                    <a:pt x="62179" y="400581"/>
                  </a:cubicBezTo>
                  <a:cubicBezTo>
                    <a:pt x="62179" y="418402"/>
                    <a:pt x="62179" y="434673"/>
                    <a:pt x="64511" y="449395"/>
                  </a:cubicBezTo>
                  <a:cubicBezTo>
                    <a:pt x="66065" y="463341"/>
                    <a:pt x="69174" y="478063"/>
                    <a:pt x="73060" y="492010"/>
                  </a:cubicBezTo>
                  <a:cubicBezTo>
                    <a:pt x="77724" y="506731"/>
                    <a:pt x="83164" y="518354"/>
                    <a:pt x="90937" y="528426"/>
                  </a:cubicBezTo>
                  <a:cubicBezTo>
                    <a:pt x="97932" y="537724"/>
                    <a:pt x="108814" y="545472"/>
                    <a:pt x="122026" y="551671"/>
                  </a:cubicBezTo>
                  <a:cubicBezTo>
                    <a:pt x="135239" y="557869"/>
                    <a:pt x="150784" y="560969"/>
                    <a:pt x="168661" y="560969"/>
                  </a:cubicBezTo>
                  <a:cubicBezTo>
                    <a:pt x="186538" y="560969"/>
                    <a:pt x="202082" y="557869"/>
                    <a:pt x="214518" y="551671"/>
                  </a:cubicBezTo>
                  <a:cubicBezTo>
                    <a:pt x="227731" y="545472"/>
                    <a:pt x="237835" y="537724"/>
                    <a:pt x="245608" y="528426"/>
                  </a:cubicBezTo>
                  <a:cubicBezTo>
                    <a:pt x="253380" y="519129"/>
                    <a:pt x="258821" y="506731"/>
                    <a:pt x="263484" y="492010"/>
                  </a:cubicBezTo>
                  <a:cubicBezTo>
                    <a:pt x="268148" y="477288"/>
                    <a:pt x="270479" y="463341"/>
                    <a:pt x="272034" y="449395"/>
                  </a:cubicBezTo>
                  <a:cubicBezTo>
                    <a:pt x="273588" y="435448"/>
                    <a:pt x="274366" y="419177"/>
                    <a:pt x="274366" y="400581"/>
                  </a:cubicBezTo>
                  <a:cubicBezTo>
                    <a:pt x="274366" y="381986"/>
                    <a:pt x="274366" y="366489"/>
                    <a:pt x="272034" y="352543"/>
                  </a:cubicBezTo>
                  <a:cubicBezTo>
                    <a:pt x="270479" y="338596"/>
                    <a:pt x="267370" y="323874"/>
                    <a:pt x="263484" y="309927"/>
                  </a:cubicBezTo>
                  <a:cubicBezTo>
                    <a:pt x="258821" y="295206"/>
                    <a:pt x="253380" y="283584"/>
                    <a:pt x="245608" y="273511"/>
                  </a:cubicBezTo>
                  <a:cubicBezTo>
                    <a:pt x="238612" y="264213"/>
                    <a:pt x="227731" y="256465"/>
                    <a:pt x="214518" y="250266"/>
                  </a:cubicBezTo>
                  <a:cubicBezTo>
                    <a:pt x="201305" y="244068"/>
                    <a:pt x="185760" y="240969"/>
                    <a:pt x="168661" y="240969"/>
                  </a:cubicBezTo>
                  <a:cubicBezTo>
                    <a:pt x="151562" y="240969"/>
                    <a:pt x="135239" y="244068"/>
                    <a:pt x="122026" y="250266"/>
                  </a:cubicBezTo>
                  <a:cubicBezTo>
                    <a:pt x="108814" y="256465"/>
                    <a:pt x="98709" y="264213"/>
                    <a:pt x="90937" y="273511"/>
                  </a:cubicBezTo>
                  <a:cubicBezTo>
                    <a:pt x="83164" y="282809"/>
                    <a:pt x="77724" y="295206"/>
                    <a:pt x="73060" y="309927"/>
                  </a:cubicBezTo>
                  <a:cubicBezTo>
                    <a:pt x="68397" y="324649"/>
                    <a:pt x="66065" y="338596"/>
                    <a:pt x="64511" y="3525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8"/>
            <p:cNvSpPr/>
            <p:nvPr/>
          </p:nvSpPr>
          <p:spPr>
            <a:xfrm>
              <a:off x="-3656534" y="9257616"/>
              <a:ext cx="334213" cy="430799"/>
            </a:xfrm>
            <a:custGeom>
              <a:rect b="b" l="l" r="r" t="t"/>
              <a:pathLst>
                <a:path extrusionOk="0" h="430799" w="334213">
                  <a:moveTo>
                    <a:pt x="0" y="306053"/>
                  </a:moveTo>
                  <a:cubicBezTo>
                    <a:pt x="0" y="268862"/>
                    <a:pt x="13213" y="239419"/>
                    <a:pt x="38862" y="216949"/>
                  </a:cubicBezTo>
                  <a:cubicBezTo>
                    <a:pt x="64511" y="195254"/>
                    <a:pt x="100264" y="184407"/>
                    <a:pt x="145344" y="184407"/>
                  </a:cubicBezTo>
                  <a:lnTo>
                    <a:pt x="272811" y="184407"/>
                  </a:lnTo>
                  <a:lnTo>
                    <a:pt x="272811" y="150315"/>
                  </a:lnTo>
                  <a:cubicBezTo>
                    <a:pt x="272811" y="117772"/>
                    <a:pt x="264262" y="92978"/>
                    <a:pt x="247940" y="77482"/>
                  </a:cubicBezTo>
                  <a:cubicBezTo>
                    <a:pt x="231617" y="61211"/>
                    <a:pt x="205192" y="53462"/>
                    <a:pt x="168661" y="53462"/>
                  </a:cubicBezTo>
                  <a:cubicBezTo>
                    <a:pt x="132131" y="53462"/>
                    <a:pt x="130576" y="56562"/>
                    <a:pt x="116586" y="61985"/>
                  </a:cubicBezTo>
                  <a:cubicBezTo>
                    <a:pt x="102596" y="67409"/>
                    <a:pt x="87828" y="77482"/>
                    <a:pt x="73061" y="90654"/>
                  </a:cubicBezTo>
                  <a:cubicBezTo>
                    <a:pt x="64511" y="98402"/>
                    <a:pt x="55961" y="101501"/>
                    <a:pt x="46634" y="101501"/>
                  </a:cubicBezTo>
                  <a:cubicBezTo>
                    <a:pt x="37307" y="101501"/>
                    <a:pt x="32644" y="99177"/>
                    <a:pt x="27980" y="93753"/>
                  </a:cubicBezTo>
                  <a:cubicBezTo>
                    <a:pt x="22540" y="87554"/>
                    <a:pt x="20208" y="81356"/>
                    <a:pt x="20208" y="74383"/>
                  </a:cubicBezTo>
                  <a:cubicBezTo>
                    <a:pt x="20208" y="60436"/>
                    <a:pt x="33421" y="44939"/>
                    <a:pt x="60625" y="27119"/>
                  </a:cubicBezTo>
                  <a:cubicBezTo>
                    <a:pt x="89383" y="8523"/>
                    <a:pt x="125913" y="0"/>
                    <a:pt x="168661" y="0"/>
                  </a:cubicBezTo>
                  <a:cubicBezTo>
                    <a:pt x="211409" y="0"/>
                    <a:pt x="264262" y="11622"/>
                    <a:pt x="292242" y="35642"/>
                  </a:cubicBezTo>
                  <a:cubicBezTo>
                    <a:pt x="320223" y="59661"/>
                    <a:pt x="334213" y="94528"/>
                    <a:pt x="334213" y="140242"/>
                  </a:cubicBezTo>
                  <a:lnTo>
                    <a:pt x="334213" y="386634"/>
                  </a:lnTo>
                  <a:cubicBezTo>
                    <a:pt x="334213" y="399807"/>
                    <a:pt x="332659" y="409104"/>
                    <a:pt x="328772" y="415303"/>
                  </a:cubicBezTo>
                  <a:cubicBezTo>
                    <a:pt x="323332" y="423826"/>
                    <a:pt x="314782" y="428475"/>
                    <a:pt x="303124" y="428475"/>
                  </a:cubicBezTo>
                  <a:cubicBezTo>
                    <a:pt x="291465" y="428475"/>
                    <a:pt x="282916" y="423826"/>
                    <a:pt x="277475" y="415303"/>
                  </a:cubicBezTo>
                  <a:cubicBezTo>
                    <a:pt x="273589" y="409104"/>
                    <a:pt x="272034" y="399807"/>
                    <a:pt x="272034" y="386634"/>
                  </a:cubicBezTo>
                  <a:lnTo>
                    <a:pt x="272034" y="386634"/>
                  </a:lnTo>
                  <a:cubicBezTo>
                    <a:pt x="254935" y="402131"/>
                    <a:pt x="237835" y="413753"/>
                    <a:pt x="219959" y="420726"/>
                  </a:cubicBezTo>
                  <a:cubicBezTo>
                    <a:pt x="202082" y="426925"/>
                    <a:pt x="178765" y="430799"/>
                    <a:pt x="151562" y="430799"/>
                  </a:cubicBezTo>
                  <a:cubicBezTo>
                    <a:pt x="124358" y="430799"/>
                    <a:pt x="98710" y="427700"/>
                    <a:pt x="80056" y="421501"/>
                  </a:cubicBezTo>
                  <a:cubicBezTo>
                    <a:pt x="61402" y="415303"/>
                    <a:pt x="45080" y="406005"/>
                    <a:pt x="31867" y="392058"/>
                  </a:cubicBezTo>
                  <a:cubicBezTo>
                    <a:pt x="10104" y="369588"/>
                    <a:pt x="0" y="340920"/>
                    <a:pt x="0" y="306053"/>
                  </a:cubicBezTo>
                  <a:moveTo>
                    <a:pt x="61402" y="305279"/>
                  </a:moveTo>
                  <a:cubicBezTo>
                    <a:pt x="61402" y="353317"/>
                    <a:pt x="94046" y="377337"/>
                    <a:pt x="158557" y="377337"/>
                  </a:cubicBezTo>
                  <a:cubicBezTo>
                    <a:pt x="223068" y="377337"/>
                    <a:pt x="196642" y="375787"/>
                    <a:pt x="211409" y="371913"/>
                  </a:cubicBezTo>
                  <a:cubicBezTo>
                    <a:pt x="226177" y="368039"/>
                    <a:pt x="239390" y="360291"/>
                    <a:pt x="251826" y="349443"/>
                  </a:cubicBezTo>
                  <a:cubicBezTo>
                    <a:pt x="266593" y="335496"/>
                    <a:pt x="273589" y="310702"/>
                    <a:pt x="273589" y="276610"/>
                  </a:cubicBezTo>
                  <a:lnTo>
                    <a:pt x="273589" y="231671"/>
                  </a:lnTo>
                  <a:lnTo>
                    <a:pt x="153116" y="231671"/>
                  </a:lnTo>
                  <a:cubicBezTo>
                    <a:pt x="122804" y="231671"/>
                    <a:pt x="100264" y="237869"/>
                    <a:pt x="84719" y="251041"/>
                  </a:cubicBezTo>
                  <a:cubicBezTo>
                    <a:pt x="69175" y="263438"/>
                    <a:pt x="61402" y="282034"/>
                    <a:pt x="61402" y="30605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>
              <a:off x="-3267137" y="9131320"/>
              <a:ext cx="219959" cy="551670"/>
            </a:xfrm>
            <a:custGeom>
              <a:rect b="b" l="l" r="r" t="t"/>
              <a:pathLst>
                <a:path extrusionOk="0" h="551670" w="219959">
                  <a:moveTo>
                    <a:pt x="124358" y="178983"/>
                  </a:moveTo>
                  <a:lnTo>
                    <a:pt x="124358" y="436223"/>
                  </a:lnTo>
                  <a:cubicBezTo>
                    <a:pt x="124358" y="477288"/>
                    <a:pt x="143012" y="497434"/>
                    <a:pt x="180320" y="497434"/>
                  </a:cubicBezTo>
                  <a:cubicBezTo>
                    <a:pt x="217627" y="497434"/>
                    <a:pt x="202082" y="498983"/>
                    <a:pt x="208301" y="502857"/>
                  </a:cubicBezTo>
                  <a:cubicBezTo>
                    <a:pt x="216073" y="507506"/>
                    <a:pt x="219959" y="515254"/>
                    <a:pt x="219959" y="524552"/>
                  </a:cubicBezTo>
                  <a:cubicBezTo>
                    <a:pt x="219959" y="533850"/>
                    <a:pt x="216073" y="541598"/>
                    <a:pt x="208301" y="546247"/>
                  </a:cubicBezTo>
                  <a:cubicBezTo>
                    <a:pt x="202860" y="549347"/>
                    <a:pt x="193533" y="551671"/>
                    <a:pt x="180320" y="551671"/>
                  </a:cubicBezTo>
                  <a:lnTo>
                    <a:pt x="169439" y="551671"/>
                  </a:lnTo>
                  <a:cubicBezTo>
                    <a:pt x="135240" y="551671"/>
                    <a:pt x="108814" y="540824"/>
                    <a:pt x="90160" y="519903"/>
                  </a:cubicBezTo>
                  <a:cubicBezTo>
                    <a:pt x="71506" y="498983"/>
                    <a:pt x="62179" y="471865"/>
                    <a:pt x="62179" y="439322"/>
                  </a:cubicBezTo>
                  <a:lnTo>
                    <a:pt x="62179" y="179758"/>
                  </a:lnTo>
                  <a:lnTo>
                    <a:pt x="32644" y="179758"/>
                  </a:lnTo>
                  <a:cubicBezTo>
                    <a:pt x="21763" y="179758"/>
                    <a:pt x="13991" y="178208"/>
                    <a:pt x="10105" y="175109"/>
                  </a:cubicBezTo>
                  <a:cubicBezTo>
                    <a:pt x="3109" y="171235"/>
                    <a:pt x="0" y="164262"/>
                    <a:pt x="0" y="155738"/>
                  </a:cubicBezTo>
                  <a:cubicBezTo>
                    <a:pt x="0" y="147215"/>
                    <a:pt x="3109" y="140242"/>
                    <a:pt x="10105" y="136368"/>
                  </a:cubicBezTo>
                  <a:cubicBezTo>
                    <a:pt x="14768" y="133269"/>
                    <a:pt x="21763" y="131719"/>
                    <a:pt x="32644" y="131719"/>
                  </a:cubicBezTo>
                  <a:lnTo>
                    <a:pt x="62179" y="131719"/>
                  </a:lnTo>
                  <a:lnTo>
                    <a:pt x="62179" y="41840"/>
                  </a:lnTo>
                  <a:cubicBezTo>
                    <a:pt x="62179" y="28668"/>
                    <a:pt x="63734" y="19370"/>
                    <a:pt x="67620" y="13172"/>
                  </a:cubicBezTo>
                  <a:cubicBezTo>
                    <a:pt x="73061" y="4649"/>
                    <a:pt x="81610" y="0"/>
                    <a:pt x="93269" y="0"/>
                  </a:cubicBezTo>
                  <a:cubicBezTo>
                    <a:pt x="104927" y="0"/>
                    <a:pt x="113477" y="4649"/>
                    <a:pt x="118918" y="13172"/>
                  </a:cubicBezTo>
                  <a:cubicBezTo>
                    <a:pt x="122804" y="19370"/>
                    <a:pt x="124358" y="28668"/>
                    <a:pt x="124358" y="41840"/>
                  </a:cubicBezTo>
                  <a:lnTo>
                    <a:pt x="124358" y="131719"/>
                  </a:lnTo>
                  <a:lnTo>
                    <a:pt x="186538" y="131719"/>
                  </a:lnTo>
                  <a:cubicBezTo>
                    <a:pt x="197419" y="131719"/>
                    <a:pt x="205192" y="133269"/>
                    <a:pt x="209078" y="136368"/>
                  </a:cubicBezTo>
                  <a:cubicBezTo>
                    <a:pt x="216073" y="140242"/>
                    <a:pt x="219182" y="147215"/>
                    <a:pt x="219182" y="155738"/>
                  </a:cubicBezTo>
                  <a:cubicBezTo>
                    <a:pt x="219182" y="164262"/>
                    <a:pt x="216073" y="171235"/>
                    <a:pt x="209078" y="175109"/>
                  </a:cubicBezTo>
                  <a:cubicBezTo>
                    <a:pt x="204415" y="178208"/>
                    <a:pt x="197419" y="179758"/>
                    <a:pt x="186538" y="179758"/>
                  </a:cubicBezTo>
                  <a:lnTo>
                    <a:pt x="124358" y="1797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>
              <a:off x="-2973340" y="9259165"/>
              <a:ext cx="62179" cy="426925"/>
            </a:xfrm>
            <a:custGeom>
              <a:rect b="b" l="l" r="r" t="t"/>
              <a:pathLst>
                <a:path extrusionOk="0" h="426925" w="62179">
                  <a:moveTo>
                    <a:pt x="62179" y="41840"/>
                  </a:moveTo>
                  <a:lnTo>
                    <a:pt x="62179" y="385085"/>
                  </a:lnTo>
                  <a:cubicBezTo>
                    <a:pt x="62179" y="398257"/>
                    <a:pt x="60625" y="407555"/>
                    <a:pt x="56738" y="413753"/>
                  </a:cubicBezTo>
                  <a:cubicBezTo>
                    <a:pt x="51298" y="422276"/>
                    <a:pt x="42748" y="426925"/>
                    <a:pt x="31090" y="426925"/>
                  </a:cubicBezTo>
                  <a:cubicBezTo>
                    <a:pt x="19431" y="426925"/>
                    <a:pt x="10881" y="422276"/>
                    <a:pt x="5440" y="413753"/>
                  </a:cubicBezTo>
                  <a:cubicBezTo>
                    <a:pt x="1554" y="407555"/>
                    <a:pt x="0" y="398257"/>
                    <a:pt x="0" y="385085"/>
                  </a:cubicBezTo>
                  <a:lnTo>
                    <a:pt x="0" y="41840"/>
                  </a:lnTo>
                  <a:cubicBezTo>
                    <a:pt x="0" y="28668"/>
                    <a:pt x="1554" y="19370"/>
                    <a:pt x="5440" y="13172"/>
                  </a:cubicBezTo>
                  <a:cubicBezTo>
                    <a:pt x="10881" y="4649"/>
                    <a:pt x="19431" y="0"/>
                    <a:pt x="31090" y="0"/>
                  </a:cubicBezTo>
                  <a:cubicBezTo>
                    <a:pt x="42748" y="0"/>
                    <a:pt x="51298" y="4649"/>
                    <a:pt x="56738" y="13172"/>
                  </a:cubicBezTo>
                  <a:cubicBezTo>
                    <a:pt x="60625" y="19370"/>
                    <a:pt x="62179" y="28668"/>
                    <a:pt x="62179" y="4184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8"/>
            <p:cNvSpPr/>
            <p:nvPr/>
          </p:nvSpPr>
          <p:spPr>
            <a:xfrm>
              <a:off x="-2984221" y="9061587"/>
              <a:ext cx="85496" cy="85230"/>
            </a:xfrm>
            <a:custGeom>
              <a:rect b="b" l="l" r="r" t="t"/>
              <a:pathLst>
                <a:path extrusionOk="0" h="85230" w="85496">
                  <a:moveTo>
                    <a:pt x="12436" y="72833"/>
                  </a:moveTo>
                  <a:cubicBezTo>
                    <a:pt x="3886" y="64310"/>
                    <a:pt x="0" y="55012"/>
                    <a:pt x="0" y="42615"/>
                  </a:cubicBezTo>
                  <a:cubicBezTo>
                    <a:pt x="0" y="30218"/>
                    <a:pt x="3886" y="20920"/>
                    <a:pt x="12436" y="12397"/>
                  </a:cubicBezTo>
                  <a:cubicBezTo>
                    <a:pt x="20986" y="3874"/>
                    <a:pt x="31090" y="0"/>
                    <a:pt x="42748" y="0"/>
                  </a:cubicBezTo>
                  <a:cubicBezTo>
                    <a:pt x="54407" y="0"/>
                    <a:pt x="64511" y="3874"/>
                    <a:pt x="73061" y="12397"/>
                  </a:cubicBezTo>
                  <a:cubicBezTo>
                    <a:pt x="81610" y="20920"/>
                    <a:pt x="85496" y="30218"/>
                    <a:pt x="85496" y="42615"/>
                  </a:cubicBezTo>
                  <a:cubicBezTo>
                    <a:pt x="85496" y="55012"/>
                    <a:pt x="81610" y="64310"/>
                    <a:pt x="73061" y="72833"/>
                  </a:cubicBezTo>
                  <a:cubicBezTo>
                    <a:pt x="64511" y="81356"/>
                    <a:pt x="54407" y="85230"/>
                    <a:pt x="42748" y="85230"/>
                  </a:cubicBezTo>
                  <a:cubicBezTo>
                    <a:pt x="31090" y="85230"/>
                    <a:pt x="20986" y="81356"/>
                    <a:pt x="12436" y="7283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8"/>
            <p:cNvSpPr/>
            <p:nvPr/>
          </p:nvSpPr>
          <p:spPr>
            <a:xfrm>
              <a:off x="-2822555" y="9257616"/>
              <a:ext cx="346649" cy="430799"/>
            </a:xfrm>
            <a:custGeom>
              <a:rect b="b" l="l" r="r" t="t"/>
              <a:pathLst>
                <a:path extrusionOk="0" h="430799" w="346649">
                  <a:moveTo>
                    <a:pt x="173324" y="0"/>
                  </a:moveTo>
                  <a:cubicBezTo>
                    <a:pt x="222291" y="0"/>
                    <a:pt x="262707" y="16271"/>
                    <a:pt x="294574" y="48039"/>
                  </a:cubicBezTo>
                  <a:cubicBezTo>
                    <a:pt x="314782" y="68184"/>
                    <a:pt x="328772" y="92203"/>
                    <a:pt x="335768" y="119322"/>
                  </a:cubicBezTo>
                  <a:cubicBezTo>
                    <a:pt x="342763" y="146441"/>
                    <a:pt x="346649" y="178208"/>
                    <a:pt x="346649" y="215400"/>
                  </a:cubicBezTo>
                  <a:cubicBezTo>
                    <a:pt x="346649" y="252591"/>
                    <a:pt x="342763" y="284358"/>
                    <a:pt x="335768" y="311477"/>
                  </a:cubicBezTo>
                  <a:cubicBezTo>
                    <a:pt x="328772" y="338596"/>
                    <a:pt x="314782" y="362615"/>
                    <a:pt x="294574" y="382760"/>
                  </a:cubicBezTo>
                  <a:cubicBezTo>
                    <a:pt x="262707" y="414528"/>
                    <a:pt x="222291" y="430799"/>
                    <a:pt x="173324" y="430799"/>
                  </a:cubicBezTo>
                  <a:cubicBezTo>
                    <a:pt x="124358" y="430799"/>
                    <a:pt x="83942" y="414528"/>
                    <a:pt x="52075" y="382760"/>
                  </a:cubicBezTo>
                  <a:cubicBezTo>
                    <a:pt x="31867" y="362615"/>
                    <a:pt x="17876" y="338596"/>
                    <a:pt x="10882" y="311477"/>
                  </a:cubicBezTo>
                  <a:cubicBezTo>
                    <a:pt x="3886" y="284358"/>
                    <a:pt x="0" y="252591"/>
                    <a:pt x="0" y="215400"/>
                  </a:cubicBezTo>
                  <a:cubicBezTo>
                    <a:pt x="0" y="178208"/>
                    <a:pt x="3886" y="146441"/>
                    <a:pt x="10882" y="119322"/>
                  </a:cubicBezTo>
                  <a:cubicBezTo>
                    <a:pt x="17876" y="92203"/>
                    <a:pt x="31867" y="68184"/>
                    <a:pt x="52075" y="48039"/>
                  </a:cubicBezTo>
                  <a:cubicBezTo>
                    <a:pt x="83942" y="16271"/>
                    <a:pt x="124358" y="0"/>
                    <a:pt x="173324" y="0"/>
                  </a:cubicBezTo>
                  <a:moveTo>
                    <a:pt x="173324" y="374237"/>
                  </a:moveTo>
                  <a:cubicBezTo>
                    <a:pt x="203637" y="374237"/>
                    <a:pt x="229286" y="364165"/>
                    <a:pt x="249494" y="344019"/>
                  </a:cubicBezTo>
                  <a:cubicBezTo>
                    <a:pt x="272034" y="321550"/>
                    <a:pt x="283693" y="278160"/>
                    <a:pt x="283693" y="214625"/>
                  </a:cubicBezTo>
                  <a:cubicBezTo>
                    <a:pt x="283693" y="151090"/>
                    <a:pt x="272034" y="108475"/>
                    <a:pt x="249494" y="86005"/>
                  </a:cubicBezTo>
                  <a:cubicBezTo>
                    <a:pt x="229286" y="65860"/>
                    <a:pt x="203637" y="55012"/>
                    <a:pt x="173324" y="55012"/>
                  </a:cubicBezTo>
                  <a:cubicBezTo>
                    <a:pt x="143012" y="55012"/>
                    <a:pt x="117364" y="65085"/>
                    <a:pt x="97155" y="86005"/>
                  </a:cubicBezTo>
                  <a:cubicBezTo>
                    <a:pt x="74615" y="108475"/>
                    <a:pt x="62957" y="151865"/>
                    <a:pt x="62957" y="214625"/>
                  </a:cubicBezTo>
                  <a:cubicBezTo>
                    <a:pt x="62957" y="277385"/>
                    <a:pt x="74615" y="321550"/>
                    <a:pt x="97155" y="344019"/>
                  </a:cubicBezTo>
                  <a:cubicBezTo>
                    <a:pt x="117364" y="364165"/>
                    <a:pt x="143012" y="374237"/>
                    <a:pt x="173324" y="3742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8"/>
            <p:cNvSpPr/>
            <p:nvPr/>
          </p:nvSpPr>
          <p:spPr>
            <a:xfrm>
              <a:off x="-2384969" y="9256841"/>
              <a:ext cx="333436" cy="429249"/>
            </a:xfrm>
            <a:custGeom>
              <a:rect b="b" l="l" r="r" t="t"/>
              <a:pathLst>
                <a:path extrusionOk="0" h="429249" w="333436">
                  <a:moveTo>
                    <a:pt x="332659" y="157288"/>
                  </a:moveTo>
                  <a:lnTo>
                    <a:pt x="332659" y="387409"/>
                  </a:lnTo>
                  <a:cubicBezTo>
                    <a:pt x="332659" y="400581"/>
                    <a:pt x="331105" y="409879"/>
                    <a:pt x="327218" y="416078"/>
                  </a:cubicBezTo>
                  <a:cubicBezTo>
                    <a:pt x="321778" y="424601"/>
                    <a:pt x="313228" y="429250"/>
                    <a:pt x="301570" y="429250"/>
                  </a:cubicBezTo>
                  <a:cubicBezTo>
                    <a:pt x="289911" y="429250"/>
                    <a:pt x="280584" y="424601"/>
                    <a:pt x="275920" y="416078"/>
                  </a:cubicBezTo>
                  <a:cubicBezTo>
                    <a:pt x="272034" y="409879"/>
                    <a:pt x="270480" y="400581"/>
                    <a:pt x="270480" y="387409"/>
                  </a:cubicBezTo>
                  <a:lnTo>
                    <a:pt x="270480" y="168136"/>
                  </a:lnTo>
                  <a:cubicBezTo>
                    <a:pt x="270480" y="131719"/>
                    <a:pt x="261153" y="103826"/>
                    <a:pt x="243277" y="84455"/>
                  </a:cubicBezTo>
                  <a:cubicBezTo>
                    <a:pt x="225400" y="65860"/>
                    <a:pt x="199751" y="55787"/>
                    <a:pt x="167107" y="55787"/>
                  </a:cubicBezTo>
                  <a:cubicBezTo>
                    <a:pt x="134463" y="55787"/>
                    <a:pt x="108814" y="65085"/>
                    <a:pt x="90160" y="84455"/>
                  </a:cubicBezTo>
                  <a:cubicBezTo>
                    <a:pt x="71506" y="103826"/>
                    <a:pt x="62179" y="131719"/>
                    <a:pt x="62179" y="167361"/>
                  </a:cubicBezTo>
                  <a:lnTo>
                    <a:pt x="62179" y="386634"/>
                  </a:lnTo>
                  <a:cubicBezTo>
                    <a:pt x="62179" y="399807"/>
                    <a:pt x="60625" y="409104"/>
                    <a:pt x="56739" y="415303"/>
                  </a:cubicBezTo>
                  <a:cubicBezTo>
                    <a:pt x="51298" y="423826"/>
                    <a:pt x="42748" y="428475"/>
                    <a:pt x="31090" y="428475"/>
                  </a:cubicBezTo>
                  <a:cubicBezTo>
                    <a:pt x="19431" y="428475"/>
                    <a:pt x="10882" y="423826"/>
                    <a:pt x="5441" y="415303"/>
                  </a:cubicBezTo>
                  <a:cubicBezTo>
                    <a:pt x="1555" y="409104"/>
                    <a:pt x="0" y="399807"/>
                    <a:pt x="0" y="386634"/>
                  </a:cubicBezTo>
                  <a:lnTo>
                    <a:pt x="0" y="43390"/>
                  </a:lnTo>
                  <a:cubicBezTo>
                    <a:pt x="0" y="30218"/>
                    <a:pt x="1555" y="20920"/>
                    <a:pt x="5441" y="14722"/>
                  </a:cubicBezTo>
                  <a:cubicBezTo>
                    <a:pt x="10882" y="6198"/>
                    <a:pt x="19431" y="1550"/>
                    <a:pt x="31090" y="1550"/>
                  </a:cubicBezTo>
                  <a:cubicBezTo>
                    <a:pt x="42748" y="1550"/>
                    <a:pt x="51298" y="6198"/>
                    <a:pt x="56739" y="14722"/>
                  </a:cubicBezTo>
                  <a:cubicBezTo>
                    <a:pt x="60625" y="20920"/>
                    <a:pt x="62179" y="30218"/>
                    <a:pt x="62179" y="43390"/>
                  </a:cubicBezTo>
                  <a:lnTo>
                    <a:pt x="62179" y="51138"/>
                  </a:lnTo>
                  <a:cubicBezTo>
                    <a:pt x="93269" y="17046"/>
                    <a:pt x="132131" y="0"/>
                    <a:pt x="180320" y="0"/>
                  </a:cubicBezTo>
                  <a:cubicBezTo>
                    <a:pt x="228509" y="0"/>
                    <a:pt x="262708" y="13172"/>
                    <a:pt x="289911" y="39516"/>
                  </a:cubicBezTo>
                  <a:cubicBezTo>
                    <a:pt x="318668" y="67409"/>
                    <a:pt x="333436" y="106925"/>
                    <a:pt x="333436" y="1572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" name="Google Shape;66;p18"/>
          <p:cNvSpPr txBox="1"/>
          <p:nvPr>
            <p:ph type="title"/>
          </p:nvPr>
        </p:nvSpPr>
        <p:spPr>
          <a:xfrm>
            <a:off x="744045" y="547688"/>
            <a:ext cx="8399956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9" name="Google Shape;8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6" name="Google Shape;96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7" name="Google Shape;97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8" name="Google Shape;9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9.jp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hyperlink" Target="https://mojaloop.io/mojaloop-accelerator-program-april-2025-cohor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9.png"/><Relationship Id="rId11" Type="http://schemas.openxmlformats.org/officeDocument/2006/relationships/image" Target="../media/image38.png"/><Relationship Id="rId22" Type="http://schemas.openxmlformats.org/officeDocument/2006/relationships/image" Target="../media/image55.png"/><Relationship Id="rId10" Type="http://schemas.openxmlformats.org/officeDocument/2006/relationships/image" Target="../media/image40.jpg"/><Relationship Id="rId21" Type="http://schemas.openxmlformats.org/officeDocument/2006/relationships/image" Target="../media/image52.png"/><Relationship Id="rId13" Type="http://schemas.openxmlformats.org/officeDocument/2006/relationships/image" Target="../media/image47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51.png"/><Relationship Id="rId15" Type="http://schemas.openxmlformats.org/officeDocument/2006/relationships/image" Target="../media/image35.png"/><Relationship Id="rId14" Type="http://schemas.openxmlformats.org/officeDocument/2006/relationships/image" Target="../media/image44.jpg"/><Relationship Id="rId17" Type="http://schemas.openxmlformats.org/officeDocument/2006/relationships/image" Target="../media/image46.jpg"/><Relationship Id="rId16" Type="http://schemas.openxmlformats.org/officeDocument/2006/relationships/image" Target="../media/image50.png"/><Relationship Id="rId5" Type="http://schemas.openxmlformats.org/officeDocument/2006/relationships/image" Target="../media/image37.png"/><Relationship Id="rId19" Type="http://schemas.openxmlformats.org/officeDocument/2006/relationships/image" Target="../media/image48.png"/><Relationship Id="rId6" Type="http://schemas.openxmlformats.org/officeDocument/2006/relationships/image" Target="../media/image32.png"/><Relationship Id="rId18" Type="http://schemas.openxmlformats.org/officeDocument/2006/relationships/image" Target="../media/image60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61.png"/><Relationship Id="rId8" Type="http://schemas.openxmlformats.org/officeDocument/2006/relationships/image" Target="../media/image64.jp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62.png"/><Relationship Id="rId5" Type="http://schemas.openxmlformats.org/officeDocument/2006/relationships/image" Target="../media/image56.jpg"/><Relationship Id="rId6" Type="http://schemas.openxmlformats.org/officeDocument/2006/relationships/image" Target="../media/image53.png"/><Relationship Id="rId7" Type="http://schemas.openxmlformats.org/officeDocument/2006/relationships/image" Target="../media/image58.png"/><Relationship Id="rId8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3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jpg"/><Relationship Id="rId10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26.png"/><Relationship Id="rId5" Type="http://schemas.openxmlformats.org/officeDocument/2006/relationships/image" Target="../media/image20.png"/><Relationship Id="rId6" Type="http://schemas.openxmlformats.org/officeDocument/2006/relationships/image" Target="../media/image45.jpg"/><Relationship Id="rId7" Type="http://schemas.openxmlformats.org/officeDocument/2006/relationships/image" Target="../media/image16.jpg"/><Relationship Id="rId8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5" Type="http://schemas.openxmlformats.org/officeDocument/2006/relationships/image" Target="../media/image41.png"/><Relationship Id="rId6" Type="http://schemas.openxmlformats.org/officeDocument/2006/relationships/image" Target="../media/image27.jpg"/><Relationship Id="rId7" Type="http://schemas.openxmlformats.org/officeDocument/2006/relationships/image" Target="../media/image24.png"/><Relationship Id="rId8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136" name="Google Shape;136;p1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purple and pink background  Description automatically generated" id="138" name="Google Shape;138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14212832" y="8801101"/>
            <a:ext cx="3333408" cy="1048081"/>
          </a:xfrm>
          <a:custGeom>
            <a:rect b="b" l="l" r="r" t="t"/>
            <a:pathLst>
              <a:path extrusionOk="0" h="1048081" w="3333408">
                <a:moveTo>
                  <a:pt x="0" y="0"/>
                </a:moveTo>
                <a:lnTo>
                  <a:pt x="3333408" y="0"/>
                </a:lnTo>
                <a:lnTo>
                  <a:pt x="3333408" y="1048081"/>
                </a:lnTo>
                <a:lnTo>
                  <a:pt x="0" y="1048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31" l="0" r="0" t="-43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" name="Google Shape;140;p1"/>
          <p:cNvGrpSpPr/>
          <p:nvPr/>
        </p:nvGrpSpPr>
        <p:grpSpPr>
          <a:xfrm>
            <a:off x="1096040" y="1559478"/>
            <a:ext cx="8581360" cy="1755222"/>
            <a:chOff x="0" y="0"/>
            <a:chExt cx="11441813" cy="2340296"/>
          </a:xfrm>
        </p:grpSpPr>
        <p:sp>
          <p:nvSpPr>
            <p:cNvPr id="141" name="Google Shape;141;p1"/>
            <p:cNvSpPr/>
            <p:nvPr/>
          </p:nvSpPr>
          <p:spPr>
            <a:xfrm>
              <a:off x="0" y="0"/>
              <a:ext cx="10497741" cy="2234125"/>
            </a:xfrm>
            <a:custGeom>
              <a:rect b="b" l="l" r="r" t="t"/>
              <a:pathLst>
                <a:path extrusionOk="0" h="2234125" w="10497741">
                  <a:moveTo>
                    <a:pt x="0" y="0"/>
                  </a:moveTo>
                  <a:lnTo>
                    <a:pt x="10497741" y="0"/>
                  </a:lnTo>
                  <a:lnTo>
                    <a:pt x="10497741" y="2234125"/>
                  </a:lnTo>
                  <a:lnTo>
                    <a:pt x="0" y="22341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 txBox="1"/>
            <p:nvPr/>
          </p:nvSpPr>
          <p:spPr>
            <a:xfrm>
              <a:off x="0" y="182371"/>
              <a:ext cx="11441813" cy="2157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Mojaloop Foundation Update</a:t>
              </a:r>
              <a:endParaRPr/>
            </a:p>
          </p:txBody>
        </p:sp>
      </p:grpSp>
      <p:grpSp>
        <p:nvGrpSpPr>
          <p:cNvPr id="143" name="Google Shape;143;p1"/>
          <p:cNvGrpSpPr/>
          <p:nvPr/>
        </p:nvGrpSpPr>
        <p:grpSpPr>
          <a:xfrm>
            <a:off x="1096040" y="3715556"/>
            <a:ext cx="7873306" cy="1857260"/>
            <a:chOff x="0" y="-166021"/>
            <a:chExt cx="10497741" cy="2476346"/>
          </a:xfrm>
        </p:grpSpPr>
        <p:sp>
          <p:nvSpPr>
            <p:cNvPr id="144" name="Google Shape;144;p1"/>
            <p:cNvSpPr/>
            <p:nvPr/>
          </p:nvSpPr>
          <p:spPr>
            <a:xfrm>
              <a:off x="0" y="0"/>
              <a:ext cx="10497741" cy="2310325"/>
            </a:xfrm>
            <a:custGeom>
              <a:rect b="b" l="l" r="r" t="t"/>
              <a:pathLst>
                <a:path extrusionOk="0" h="2310325" w="10497741">
                  <a:moveTo>
                    <a:pt x="0" y="0"/>
                  </a:moveTo>
                  <a:lnTo>
                    <a:pt x="10497741" y="0"/>
                  </a:lnTo>
                  <a:lnTo>
                    <a:pt x="10497741" y="2310325"/>
                  </a:lnTo>
                  <a:lnTo>
                    <a:pt x="0" y="2310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 txBox="1"/>
            <p:nvPr/>
          </p:nvSpPr>
          <p:spPr>
            <a:xfrm>
              <a:off x="0" y="-166021"/>
              <a:ext cx="10497741" cy="2310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Everyone Benefits from an Economy </a:t>
              </a:r>
              <a:endParaRPr/>
            </a:p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that Includes Everyone</a:t>
              </a:r>
              <a:endParaRPr/>
            </a:p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Paula Hunter, Executive Director</a:t>
              </a:r>
              <a:endParaRPr/>
            </a:p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146" name="Google Shape;146;p1"/>
          <p:cNvGrpSpPr/>
          <p:nvPr/>
        </p:nvGrpSpPr>
        <p:grpSpPr>
          <a:xfrm>
            <a:off x="1096566" y="342900"/>
            <a:ext cx="4513659" cy="1099271"/>
            <a:chOff x="0" y="-91755"/>
            <a:chExt cx="6018212" cy="1465695"/>
          </a:xfrm>
        </p:grpSpPr>
        <p:sp>
          <p:nvSpPr>
            <p:cNvPr id="147" name="Google Shape;147;p1"/>
            <p:cNvSpPr/>
            <p:nvPr/>
          </p:nvSpPr>
          <p:spPr>
            <a:xfrm>
              <a:off x="0" y="0"/>
              <a:ext cx="6018212" cy="1373940"/>
            </a:xfrm>
            <a:custGeom>
              <a:rect b="b" l="l" r="r" t="t"/>
              <a:pathLst>
                <a:path extrusionOk="0" h="1373940" w="6018212">
                  <a:moveTo>
                    <a:pt x="0" y="0"/>
                  </a:moveTo>
                  <a:lnTo>
                    <a:pt x="6018212" y="0"/>
                  </a:lnTo>
                  <a:lnTo>
                    <a:pt x="6018212" y="1373940"/>
                  </a:lnTo>
                  <a:lnTo>
                    <a:pt x="0" y="1373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 txBox="1"/>
            <p:nvPr/>
          </p:nvSpPr>
          <p:spPr>
            <a:xfrm>
              <a:off x="0" y="-91755"/>
              <a:ext cx="6018212" cy="13739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April 2025</a:t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421" name="Google Shape;421;p10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0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3" name="Google Shape;423;p10"/>
          <p:cNvGrpSpPr/>
          <p:nvPr/>
        </p:nvGrpSpPr>
        <p:grpSpPr>
          <a:xfrm>
            <a:off x="744141" y="432000"/>
            <a:ext cx="16784241" cy="2104032"/>
            <a:chOff x="0" y="-220925"/>
            <a:chExt cx="22378988" cy="2805375"/>
          </a:xfrm>
        </p:grpSpPr>
        <p:sp>
          <p:nvSpPr>
            <p:cNvPr id="424" name="Google Shape;424;p10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0"/>
            <p:cNvSpPr txBox="1"/>
            <p:nvPr/>
          </p:nvSpPr>
          <p:spPr>
            <a:xfrm>
              <a:off x="0" y="-220925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Accelerator Program</a:t>
              </a:r>
              <a:endParaRPr/>
            </a:p>
          </p:txBody>
        </p:sp>
      </p:grpSp>
      <p:grpSp>
        <p:nvGrpSpPr>
          <p:cNvPr id="426" name="Google Shape;426;p10"/>
          <p:cNvGrpSpPr/>
          <p:nvPr/>
        </p:nvGrpSpPr>
        <p:grpSpPr>
          <a:xfrm>
            <a:off x="1028878" y="1656000"/>
            <a:ext cx="7774135" cy="5466948"/>
            <a:chOff x="0" y="-916200"/>
            <a:chExt cx="10365512" cy="7289263"/>
          </a:xfrm>
        </p:grpSpPr>
        <p:sp>
          <p:nvSpPr>
            <p:cNvPr id="427" name="Google Shape;427;p10"/>
            <p:cNvSpPr/>
            <p:nvPr/>
          </p:nvSpPr>
          <p:spPr>
            <a:xfrm>
              <a:off x="0" y="0"/>
              <a:ext cx="10364550" cy="6373063"/>
            </a:xfrm>
            <a:custGeom>
              <a:rect b="b" l="l" r="r" t="t"/>
              <a:pathLst>
                <a:path extrusionOk="0" h="6373063" w="10364550">
                  <a:moveTo>
                    <a:pt x="0" y="0"/>
                  </a:moveTo>
                  <a:lnTo>
                    <a:pt x="10364550" y="0"/>
                  </a:lnTo>
                  <a:lnTo>
                    <a:pt x="10364550" y="6373063"/>
                  </a:lnTo>
                  <a:lnTo>
                    <a:pt x="0" y="63730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0"/>
            <p:cNvSpPr txBox="1"/>
            <p:nvPr/>
          </p:nvSpPr>
          <p:spPr>
            <a:xfrm>
              <a:off x="963" y="-916200"/>
              <a:ext cx="10364549" cy="64683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1357" lvl="1" marL="582715" marR="0" rtl="0" algn="l">
                <a:lnSpc>
                  <a:spcPct val="152982"/>
                </a:lnSpc>
                <a:spcBef>
                  <a:spcPts val="0"/>
                </a:spcBef>
                <a:spcAft>
                  <a:spcPts val="0"/>
                </a:spcAft>
                <a:buClr>
                  <a:srgbClr val="211236"/>
                </a:buClr>
                <a:buSzPts val="2699"/>
                <a:buFont typeface="Arial"/>
                <a:buChar char="•"/>
              </a:pPr>
              <a:r>
                <a:rPr b="0" i="0" lang="en-US" sz="2699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Accelerated course of study and experience for technical service providers:</a:t>
              </a:r>
              <a:endParaRPr/>
            </a:p>
            <a:p>
              <a:pPr indent="-457200" lvl="3" marL="1768306" marR="0" rtl="0" algn="l">
                <a:lnSpc>
                  <a:spcPct val="153019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699"/>
                <a:buFont typeface="Courier New"/>
                <a:buChar char="o"/>
              </a:pPr>
              <a:r>
                <a:rPr b="0" i="0" lang="en-US" sz="2699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Online and in person training</a:t>
              </a:r>
              <a:endParaRPr/>
            </a:p>
            <a:p>
              <a:pPr indent="-457200" lvl="3" marL="1768306" marR="0" rtl="0" algn="l">
                <a:lnSpc>
                  <a:spcPct val="153019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699"/>
                <a:buFont typeface="Courier New"/>
                <a:buChar char="o"/>
              </a:pPr>
              <a:r>
                <a:rPr b="0" i="0" lang="en-US" sz="2699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Concrete technical experience</a:t>
              </a:r>
              <a:endParaRPr/>
            </a:p>
            <a:p>
              <a:pPr indent="-457200" lvl="3" marL="1768306" marR="0" rtl="0" algn="l">
                <a:lnSpc>
                  <a:spcPct val="153019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699"/>
                <a:buFont typeface="Courier New"/>
                <a:buChar char="o"/>
              </a:pPr>
              <a:r>
                <a:rPr b="0" i="0" lang="en-US" sz="2699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Sessions with expert mentors</a:t>
              </a:r>
              <a:endParaRPr/>
            </a:p>
            <a:p>
              <a:pPr indent="-291356" lvl="1" marL="582714" marR="0" rtl="0" algn="l">
                <a:lnSpc>
                  <a:spcPct val="153019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699"/>
                <a:buFont typeface="Arial"/>
                <a:buChar char="•"/>
              </a:pPr>
              <a:r>
                <a:rPr b="0" i="0" lang="en-US" sz="2699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Contact: Simeon Oriko</a:t>
              </a:r>
              <a:endParaRPr b="0" i="0" sz="2699" u="none" cap="none" strike="noStrike">
                <a:solidFill>
                  <a:srgbClr val="21123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  <a:p>
              <a:pPr indent="0" lvl="0" marL="0" marR="0" rtl="0" algn="l">
                <a:lnSpc>
                  <a:spcPct val="119970"/>
                </a:lnSpc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t/>
              </a:r>
              <a:endParaRPr sz="2699">
                <a:solidFill>
                  <a:srgbClr val="21123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429" name="Google Shape;429;p10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430" name="Google Shape;430;p10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10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</a:t>
              </a:r>
              <a:endParaRPr/>
            </a:p>
          </p:txBody>
        </p:sp>
      </p:grpSp>
      <p:sp>
        <p:nvSpPr>
          <p:cNvPr id="432" name="Google Shape;432;p10"/>
          <p:cNvSpPr txBox="1"/>
          <p:nvPr/>
        </p:nvSpPr>
        <p:spPr>
          <a:xfrm>
            <a:off x="9646648" y="1656000"/>
            <a:ext cx="6948258" cy="7809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2" lvl="1" marL="582925" marR="0" rtl="0" algn="l">
              <a:lnSpc>
                <a:spcPct val="15305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•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Previous accelerator cohorts:</a:t>
            </a:r>
            <a:endParaRPr/>
          </a:p>
          <a:p>
            <a:pPr indent="-388616" lvl="2" marL="1165850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⚬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Rwanda</a:t>
            </a:r>
            <a:endParaRPr/>
          </a:p>
          <a:p>
            <a:pPr indent="-388616" lvl="2" marL="1165850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⚬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Zambia / Malawi</a:t>
            </a:r>
            <a:endParaRPr/>
          </a:p>
          <a:p>
            <a:pPr indent="-388616" lvl="2" marL="1165850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⚬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Kenya</a:t>
            </a:r>
            <a:endParaRPr/>
          </a:p>
          <a:p>
            <a:pPr indent="-388616" lvl="2" marL="1165850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⚬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South Sudan</a:t>
            </a:r>
            <a:endParaRPr/>
          </a:p>
          <a:p>
            <a:pPr indent="-388616" lvl="2" marL="1165850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⚬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Cape Verde</a:t>
            </a:r>
            <a:endParaRPr/>
          </a:p>
          <a:p>
            <a:pPr indent="-291462" lvl="1" marL="582925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•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New cohorts will not be country based</a:t>
            </a:r>
            <a:endParaRPr/>
          </a:p>
          <a:p>
            <a:pPr indent="-291462" lvl="1" marL="582925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699"/>
              <a:buFont typeface="Arial"/>
              <a:buChar char="•"/>
            </a:pPr>
            <a:r>
              <a:rPr b="0" i="0" lang="en-US" sz="26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Applications for the next session closing this week</a:t>
            </a:r>
            <a:endParaRPr/>
          </a:p>
          <a:p>
            <a:pPr indent="-120076" lvl="1" marL="582925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99"/>
              <a:buFont typeface="Arial"/>
              <a:buNone/>
            </a:pPr>
            <a:r>
              <a:t/>
            </a:r>
            <a:endParaRPr b="0" i="0" sz="2699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1" marL="291462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2699" u="sng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https://mojaloop.io/mojaloop-accelerator-program-april-2025-cohort/</a:t>
            </a:r>
            <a:endParaRPr b="0" i="0" sz="2699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120076" lvl="1" marL="582925" marR="0" rtl="0" algn="l">
              <a:lnSpc>
                <a:spcPct val="153056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99"/>
              <a:buFont typeface="Arial"/>
              <a:buNone/>
            </a:pPr>
            <a:r>
              <a:t/>
            </a:r>
            <a:endParaRPr b="0" i="0" sz="2699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l">
              <a:lnSpc>
                <a:spcPct val="120007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699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438" name="Google Shape;438;p11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1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0" name="Google Shape;440;p11"/>
          <p:cNvGrpSpPr/>
          <p:nvPr/>
        </p:nvGrpSpPr>
        <p:grpSpPr>
          <a:xfrm>
            <a:off x="744141" y="432000"/>
            <a:ext cx="16784241" cy="2104032"/>
            <a:chOff x="0" y="-220925"/>
            <a:chExt cx="22378988" cy="2805375"/>
          </a:xfrm>
        </p:grpSpPr>
        <p:sp>
          <p:nvSpPr>
            <p:cNvPr id="441" name="Google Shape;441;p11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1"/>
            <p:cNvSpPr txBox="1"/>
            <p:nvPr/>
          </p:nvSpPr>
          <p:spPr>
            <a:xfrm>
              <a:off x="0" y="-220925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Mojaloop Training Program</a:t>
              </a:r>
              <a:endParaRPr/>
            </a:p>
          </p:txBody>
        </p:sp>
      </p:grpSp>
      <p:sp>
        <p:nvSpPr>
          <p:cNvPr descr="A diagram of a computer network  AI-generated content may be incorrect." id="443" name="Google Shape;443;p11"/>
          <p:cNvSpPr/>
          <p:nvPr/>
        </p:nvSpPr>
        <p:spPr>
          <a:xfrm>
            <a:off x="1095121" y="1790700"/>
            <a:ext cx="16278489" cy="5969512"/>
          </a:xfrm>
          <a:custGeom>
            <a:rect b="b" l="l" r="r" t="t"/>
            <a:pathLst>
              <a:path extrusionOk="0" h="7525258" w="20520913">
                <a:moveTo>
                  <a:pt x="0" y="0"/>
                </a:moveTo>
                <a:lnTo>
                  <a:pt x="20520913" y="0"/>
                </a:lnTo>
                <a:lnTo>
                  <a:pt x="20520913" y="7525258"/>
                </a:lnTo>
                <a:lnTo>
                  <a:pt x="0" y="7525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11"/>
          <p:cNvGrpSpPr/>
          <p:nvPr/>
        </p:nvGrpSpPr>
        <p:grpSpPr>
          <a:xfrm>
            <a:off x="16468998" y="9454013"/>
            <a:ext cx="1060386" cy="540544"/>
            <a:chOff x="0" y="0"/>
            <a:chExt cx="1413848" cy="720726"/>
          </a:xfrm>
        </p:grpSpPr>
        <p:sp>
          <p:nvSpPr>
            <p:cNvPr id="445" name="Google Shape;445;p11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1"/>
            <p:cNvSpPr txBox="1"/>
            <p:nvPr/>
          </p:nvSpPr>
          <p:spPr>
            <a:xfrm>
              <a:off x="1336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451" name="Google Shape;451;p12"/>
          <p:cNvSpPr/>
          <p:nvPr/>
        </p:nvSpPr>
        <p:spPr>
          <a:xfrm>
            <a:off x="0" y="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2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453;p12"/>
          <p:cNvGrpSpPr/>
          <p:nvPr/>
        </p:nvGrpSpPr>
        <p:grpSpPr>
          <a:xfrm>
            <a:off x="744141" y="432000"/>
            <a:ext cx="16784241" cy="2104032"/>
            <a:chOff x="0" y="-220925"/>
            <a:chExt cx="22378988" cy="2805375"/>
          </a:xfrm>
        </p:grpSpPr>
        <p:sp>
          <p:nvSpPr>
            <p:cNvPr id="454" name="Google Shape;454;p12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2"/>
            <p:cNvSpPr txBox="1"/>
            <p:nvPr/>
          </p:nvSpPr>
          <p:spPr>
            <a:xfrm>
              <a:off x="0" y="-220925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Service Provider Directory</a:t>
              </a:r>
              <a:endParaRPr/>
            </a:p>
          </p:txBody>
        </p:sp>
      </p:grpSp>
      <p:grpSp>
        <p:nvGrpSpPr>
          <p:cNvPr id="456" name="Google Shape;456;p12"/>
          <p:cNvGrpSpPr/>
          <p:nvPr/>
        </p:nvGrpSpPr>
        <p:grpSpPr>
          <a:xfrm>
            <a:off x="16428992" y="9460800"/>
            <a:ext cx="1100392" cy="559500"/>
            <a:chOff x="0" y="-7744"/>
            <a:chExt cx="1467189" cy="746001"/>
          </a:xfrm>
        </p:grpSpPr>
        <p:sp>
          <p:nvSpPr>
            <p:cNvPr id="457" name="Google Shape;457;p12"/>
            <p:cNvSpPr/>
            <p:nvPr/>
          </p:nvSpPr>
          <p:spPr>
            <a:xfrm>
              <a:off x="0" y="17531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2"/>
            <p:cNvSpPr txBox="1"/>
            <p:nvPr/>
          </p:nvSpPr>
          <p:spPr>
            <a:xfrm>
              <a:off x="54677" y="-7744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11</a:t>
              </a:r>
              <a:endParaRPr/>
            </a:p>
          </p:txBody>
        </p:sp>
      </p:grpSp>
      <p:sp>
        <p:nvSpPr>
          <p:cNvPr id="459" name="Google Shape;459;p12"/>
          <p:cNvSpPr txBox="1"/>
          <p:nvPr/>
        </p:nvSpPr>
        <p:spPr>
          <a:xfrm>
            <a:off x="1029600" y="1656000"/>
            <a:ext cx="8755726" cy="161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8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• 18 listed – up from 7</a:t>
            </a:r>
            <a:endParaRPr/>
          </a:p>
          <a:p>
            <a:pPr indent="0" lvl="0" marL="0" marR="0" rtl="0" algn="l">
              <a:lnSpc>
                <a:spcPct val="158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• Technical and non-technical service providers</a:t>
            </a:r>
            <a:endParaRPr/>
          </a:p>
          <a:p>
            <a:pPr indent="0" lvl="0" marL="0" marR="0" rtl="0" algn="l">
              <a:lnSpc>
                <a:spcPct val="158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• Regular update calls to members</a:t>
            </a:r>
            <a:endParaRPr/>
          </a:p>
        </p:txBody>
      </p:sp>
      <p:sp>
        <p:nvSpPr>
          <p:cNvPr id="460" name="Google Shape;460;p12"/>
          <p:cNvSpPr/>
          <p:nvPr/>
        </p:nvSpPr>
        <p:spPr>
          <a:xfrm>
            <a:off x="13734210" y="7447710"/>
            <a:ext cx="1200958" cy="1200958"/>
          </a:xfrm>
          <a:custGeom>
            <a:rect b="b" l="l" r="r" t="t"/>
            <a:pathLst>
              <a:path extrusionOk="0" h="2285111" w="2285111">
                <a:moveTo>
                  <a:pt x="0" y="0"/>
                </a:moveTo>
                <a:lnTo>
                  <a:pt x="2285111" y="0"/>
                </a:lnTo>
                <a:lnTo>
                  <a:pt x="2285111" y="2285111"/>
                </a:lnTo>
                <a:lnTo>
                  <a:pt x="0" y="2285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" l="0" r="-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12"/>
          <p:cNvSpPr/>
          <p:nvPr/>
        </p:nvSpPr>
        <p:spPr>
          <a:xfrm>
            <a:off x="3522209" y="3982186"/>
            <a:ext cx="2726167" cy="856482"/>
          </a:xfrm>
          <a:custGeom>
            <a:rect b="b" l="l" r="r" t="t"/>
            <a:pathLst>
              <a:path extrusionOk="0" h="1629664" w="5187188">
                <a:moveTo>
                  <a:pt x="0" y="0"/>
                </a:moveTo>
                <a:lnTo>
                  <a:pt x="5187188" y="0"/>
                </a:lnTo>
                <a:lnTo>
                  <a:pt x="5187188" y="1629664"/>
                </a:lnTo>
                <a:lnTo>
                  <a:pt x="0" y="1629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3" l="0" r="0" t="-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12"/>
          <p:cNvSpPr/>
          <p:nvPr/>
        </p:nvSpPr>
        <p:spPr>
          <a:xfrm>
            <a:off x="10008004" y="3983025"/>
            <a:ext cx="1823629" cy="703301"/>
          </a:xfrm>
          <a:custGeom>
            <a:rect b="b" l="l" r="r" t="t"/>
            <a:pathLst>
              <a:path extrusionOk="0" h="1338199" w="3469894">
                <a:moveTo>
                  <a:pt x="0" y="0"/>
                </a:moveTo>
                <a:lnTo>
                  <a:pt x="3469894" y="0"/>
                </a:lnTo>
                <a:lnTo>
                  <a:pt x="3469894" y="1338199"/>
                </a:lnTo>
                <a:lnTo>
                  <a:pt x="0" y="133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2" l="-614" r="-61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2"/>
          <p:cNvSpPr/>
          <p:nvPr/>
        </p:nvSpPr>
        <p:spPr>
          <a:xfrm>
            <a:off x="7239000" y="3888026"/>
            <a:ext cx="1329176" cy="753227"/>
          </a:xfrm>
          <a:custGeom>
            <a:rect b="b" l="l" r="r" t="t"/>
            <a:pathLst>
              <a:path extrusionOk="0" h="1433195" w="2529078">
                <a:moveTo>
                  <a:pt x="0" y="0"/>
                </a:moveTo>
                <a:lnTo>
                  <a:pt x="2529078" y="0"/>
                </a:lnTo>
                <a:lnTo>
                  <a:pt x="2529078" y="1433195"/>
                </a:lnTo>
                <a:lnTo>
                  <a:pt x="0" y="1433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2"/>
          <p:cNvSpPr/>
          <p:nvPr/>
        </p:nvSpPr>
        <p:spPr>
          <a:xfrm>
            <a:off x="3284621" y="5121859"/>
            <a:ext cx="2963799" cy="555002"/>
          </a:xfrm>
          <a:custGeom>
            <a:rect b="b" l="l" r="r" t="t"/>
            <a:pathLst>
              <a:path extrusionOk="0" h="824738" w="4404233">
                <a:moveTo>
                  <a:pt x="0" y="0"/>
                </a:moveTo>
                <a:lnTo>
                  <a:pt x="4404233" y="0"/>
                </a:lnTo>
                <a:lnTo>
                  <a:pt x="4404233" y="824738"/>
                </a:lnTo>
                <a:lnTo>
                  <a:pt x="0" y="8247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91416" l="0" r="0" t="-9141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2"/>
          <p:cNvSpPr/>
          <p:nvPr/>
        </p:nvSpPr>
        <p:spPr>
          <a:xfrm>
            <a:off x="12975923" y="3955872"/>
            <a:ext cx="2035481" cy="833522"/>
          </a:xfrm>
          <a:custGeom>
            <a:rect b="b" l="l" r="r" t="t"/>
            <a:pathLst>
              <a:path extrusionOk="0" h="1585976" w="3872992">
                <a:moveTo>
                  <a:pt x="0" y="0"/>
                </a:moveTo>
                <a:lnTo>
                  <a:pt x="3872992" y="0"/>
                </a:lnTo>
                <a:lnTo>
                  <a:pt x="3872992" y="1585976"/>
                </a:lnTo>
                <a:lnTo>
                  <a:pt x="0" y="1585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562" l="0" r="0" t="-5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12"/>
          <p:cNvSpPr/>
          <p:nvPr/>
        </p:nvSpPr>
        <p:spPr>
          <a:xfrm>
            <a:off x="6996271" y="5067300"/>
            <a:ext cx="2027271" cy="809961"/>
          </a:xfrm>
          <a:custGeom>
            <a:rect b="b" l="l" r="r" t="t"/>
            <a:pathLst>
              <a:path extrusionOk="0" h="1541145" w="3857371">
                <a:moveTo>
                  <a:pt x="0" y="0"/>
                </a:moveTo>
                <a:lnTo>
                  <a:pt x="3857371" y="0"/>
                </a:lnTo>
                <a:lnTo>
                  <a:pt x="3857371" y="1541145"/>
                </a:lnTo>
                <a:lnTo>
                  <a:pt x="0" y="1541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104" l="0" r="0" t="-1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2"/>
          <p:cNvSpPr/>
          <p:nvPr/>
        </p:nvSpPr>
        <p:spPr>
          <a:xfrm>
            <a:off x="13030200" y="4991100"/>
            <a:ext cx="2157359" cy="841999"/>
          </a:xfrm>
          <a:custGeom>
            <a:rect b="b" l="l" r="r" t="t"/>
            <a:pathLst>
              <a:path extrusionOk="0" h="1602105" w="4104894">
                <a:moveTo>
                  <a:pt x="0" y="0"/>
                </a:moveTo>
                <a:lnTo>
                  <a:pt x="4104894" y="0"/>
                </a:lnTo>
                <a:lnTo>
                  <a:pt x="4104894" y="1602105"/>
                </a:lnTo>
                <a:lnTo>
                  <a:pt x="0" y="1602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2" l="0" r="0" t="-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12"/>
          <p:cNvSpPr/>
          <p:nvPr/>
        </p:nvSpPr>
        <p:spPr>
          <a:xfrm>
            <a:off x="6008623" y="6057900"/>
            <a:ext cx="1827635" cy="880177"/>
          </a:xfrm>
          <a:custGeom>
            <a:rect b="b" l="l" r="r" t="t"/>
            <a:pathLst>
              <a:path extrusionOk="0" h="1674749" w="3477514">
                <a:moveTo>
                  <a:pt x="0" y="0"/>
                </a:moveTo>
                <a:lnTo>
                  <a:pt x="3477514" y="0"/>
                </a:lnTo>
                <a:lnTo>
                  <a:pt x="3477514" y="1674749"/>
                </a:lnTo>
                <a:lnTo>
                  <a:pt x="0" y="16747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7964" l="0" r="0" t="-796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12"/>
          <p:cNvSpPr/>
          <p:nvPr/>
        </p:nvSpPr>
        <p:spPr>
          <a:xfrm>
            <a:off x="3649832" y="6286500"/>
            <a:ext cx="1760354" cy="654977"/>
          </a:xfrm>
          <a:custGeom>
            <a:rect b="b" l="l" r="r" t="t"/>
            <a:pathLst>
              <a:path extrusionOk="0" h="1246251" w="3349498">
                <a:moveTo>
                  <a:pt x="0" y="0"/>
                </a:moveTo>
                <a:lnTo>
                  <a:pt x="3349498" y="0"/>
                </a:lnTo>
                <a:lnTo>
                  <a:pt x="3349498" y="1246251"/>
                </a:lnTo>
                <a:lnTo>
                  <a:pt x="0" y="12462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51" l="0" r="0" t="-4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6253907" y="7397757"/>
            <a:ext cx="1366087" cy="1125001"/>
          </a:xfrm>
          <a:custGeom>
            <a:rect b="b" l="l" r="r" t="t"/>
            <a:pathLst>
              <a:path extrusionOk="0" h="2140585" w="2599309">
                <a:moveTo>
                  <a:pt x="0" y="0"/>
                </a:moveTo>
                <a:lnTo>
                  <a:pt x="2599309" y="0"/>
                </a:lnTo>
                <a:lnTo>
                  <a:pt x="2599309" y="2140585"/>
                </a:lnTo>
                <a:lnTo>
                  <a:pt x="0" y="2140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58" l="0" r="0" t="-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8865786" y="7403693"/>
            <a:ext cx="1123733" cy="1113120"/>
          </a:xfrm>
          <a:custGeom>
            <a:rect b="b" l="l" r="r" t="t"/>
            <a:pathLst>
              <a:path extrusionOk="0" h="2117979" w="2138172">
                <a:moveTo>
                  <a:pt x="0" y="0"/>
                </a:moveTo>
                <a:lnTo>
                  <a:pt x="2138172" y="0"/>
                </a:lnTo>
                <a:lnTo>
                  <a:pt x="2138172" y="2117979"/>
                </a:lnTo>
                <a:lnTo>
                  <a:pt x="0" y="21179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8548311" y="6438900"/>
            <a:ext cx="1693676" cy="359893"/>
          </a:xfrm>
          <a:custGeom>
            <a:rect b="b" l="l" r="r" t="t"/>
            <a:pathLst>
              <a:path extrusionOk="0" h="684784" w="3222625">
                <a:moveTo>
                  <a:pt x="0" y="0"/>
                </a:moveTo>
                <a:lnTo>
                  <a:pt x="3222625" y="0"/>
                </a:lnTo>
                <a:lnTo>
                  <a:pt x="3222625" y="684784"/>
                </a:lnTo>
                <a:lnTo>
                  <a:pt x="0" y="684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-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10975474" y="6287569"/>
            <a:ext cx="1521338" cy="608522"/>
          </a:xfrm>
          <a:custGeom>
            <a:rect b="b" l="l" r="r" t="t"/>
            <a:pathLst>
              <a:path extrusionOk="0" h="1157859" w="2894711">
                <a:moveTo>
                  <a:pt x="0" y="0"/>
                </a:moveTo>
                <a:lnTo>
                  <a:pt x="2894711" y="0"/>
                </a:lnTo>
                <a:lnTo>
                  <a:pt x="2894711" y="1157859"/>
                </a:lnTo>
                <a:lnTo>
                  <a:pt x="0" y="11578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-176" l="0" r="0" t="-17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10241987" y="4565124"/>
            <a:ext cx="1418042" cy="1645156"/>
          </a:xfrm>
          <a:custGeom>
            <a:rect b="b" l="l" r="r" t="t"/>
            <a:pathLst>
              <a:path extrusionOk="0" h="1947545" w="1678686">
                <a:moveTo>
                  <a:pt x="0" y="0"/>
                </a:moveTo>
                <a:lnTo>
                  <a:pt x="1678686" y="0"/>
                </a:lnTo>
                <a:lnTo>
                  <a:pt x="1678686" y="1947545"/>
                </a:lnTo>
                <a:lnTo>
                  <a:pt x="0" y="1947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-8008" r="-800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13335000" y="6351084"/>
            <a:ext cx="1722243" cy="468422"/>
          </a:xfrm>
          <a:custGeom>
            <a:rect b="b" l="l" r="r" t="t"/>
            <a:pathLst>
              <a:path extrusionOk="0" h="891286" w="3276981">
                <a:moveTo>
                  <a:pt x="0" y="0"/>
                </a:moveTo>
                <a:lnTo>
                  <a:pt x="3276981" y="0"/>
                </a:lnTo>
                <a:lnTo>
                  <a:pt x="3276981" y="891286"/>
                </a:lnTo>
                <a:lnTo>
                  <a:pt x="0" y="891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422" l="0" r="0" t="-41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11335950" y="7445163"/>
            <a:ext cx="1089225" cy="1051113"/>
          </a:xfrm>
          <a:custGeom>
            <a:rect b="b" l="l" r="r" t="t"/>
            <a:pathLst>
              <a:path extrusionOk="0" h="1999996" w="2072513">
                <a:moveTo>
                  <a:pt x="0" y="0"/>
                </a:moveTo>
                <a:lnTo>
                  <a:pt x="2072513" y="0"/>
                </a:lnTo>
                <a:lnTo>
                  <a:pt x="2072513" y="1999996"/>
                </a:lnTo>
                <a:lnTo>
                  <a:pt x="0" y="1999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-1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3324197" y="7163848"/>
            <a:ext cx="2648008" cy="1592822"/>
          </a:xfrm>
          <a:custGeom>
            <a:rect b="b" l="l" r="r" t="t"/>
            <a:pathLst>
              <a:path extrusionOk="0" h="3030728" w="5038471">
                <a:moveTo>
                  <a:pt x="0" y="0"/>
                </a:moveTo>
                <a:lnTo>
                  <a:pt x="5038471" y="0"/>
                </a:lnTo>
                <a:lnTo>
                  <a:pt x="5038471" y="3030728"/>
                </a:lnTo>
                <a:lnTo>
                  <a:pt x="0" y="3030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-19" r="-2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482" name="Google Shape;482;p13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3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4" name="Google Shape;484;p13"/>
          <p:cNvGrpSpPr/>
          <p:nvPr/>
        </p:nvGrpSpPr>
        <p:grpSpPr>
          <a:xfrm>
            <a:off x="745200" y="432000"/>
            <a:ext cx="16801041" cy="2089971"/>
            <a:chOff x="-22400" y="-202177"/>
            <a:chExt cx="22401388" cy="2786627"/>
          </a:xfrm>
        </p:grpSpPr>
        <p:sp>
          <p:nvSpPr>
            <p:cNvPr id="485" name="Google Shape;485;p13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3"/>
            <p:cNvSpPr txBox="1"/>
            <p:nvPr/>
          </p:nvSpPr>
          <p:spPr>
            <a:xfrm>
              <a:off x="-22400" y="-202177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Partner Program</a:t>
              </a:r>
              <a:endParaRPr/>
            </a:p>
          </p:txBody>
        </p:sp>
      </p:grpSp>
      <p:grpSp>
        <p:nvGrpSpPr>
          <p:cNvPr id="487" name="Google Shape;487;p13"/>
          <p:cNvGrpSpPr/>
          <p:nvPr/>
        </p:nvGrpSpPr>
        <p:grpSpPr>
          <a:xfrm>
            <a:off x="745200" y="1656000"/>
            <a:ext cx="7007386" cy="7042321"/>
            <a:chOff x="-78645" y="-582311"/>
            <a:chExt cx="9343180" cy="9389762"/>
          </a:xfrm>
        </p:grpSpPr>
        <p:sp>
          <p:nvSpPr>
            <p:cNvPr id="488" name="Google Shape;488;p13"/>
            <p:cNvSpPr/>
            <p:nvPr/>
          </p:nvSpPr>
          <p:spPr>
            <a:xfrm>
              <a:off x="0" y="0"/>
              <a:ext cx="9264535" cy="8807451"/>
            </a:xfrm>
            <a:custGeom>
              <a:rect b="b" l="l" r="r" t="t"/>
              <a:pathLst>
                <a:path extrusionOk="0" h="8807451" w="9264535">
                  <a:moveTo>
                    <a:pt x="0" y="0"/>
                  </a:moveTo>
                  <a:lnTo>
                    <a:pt x="9264535" y="0"/>
                  </a:lnTo>
                  <a:lnTo>
                    <a:pt x="9264535" y="8807451"/>
                  </a:lnTo>
                  <a:lnTo>
                    <a:pt x="0" y="8807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3"/>
            <p:cNvSpPr txBox="1"/>
            <p:nvPr/>
          </p:nvSpPr>
          <p:spPr>
            <a:xfrm>
              <a:off x="-78645" y="-582311"/>
              <a:ext cx="9264532" cy="89027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291465" lvl="1" marL="582930" marR="0" rtl="0" algn="l">
                <a:lnSpc>
                  <a:spcPct val="15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11236"/>
                </a:buClr>
                <a:buSzPts val="2700"/>
                <a:buFont typeface="Arial"/>
                <a:buChar char="•"/>
              </a:pPr>
              <a:r>
                <a:rPr b="0" i="0" lang="en-US" sz="2700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Improve the Mojaloop product</a:t>
              </a:r>
              <a:endParaRPr/>
            </a:p>
            <a:p>
              <a:pPr indent="-291465" lvl="1" marL="582930" marR="0" rtl="0" algn="l">
                <a:lnSpc>
                  <a:spcPct val="153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700"/>
                <a:buFont typeface="Arial"/>
                <a:buChar char="•"/>
              </a:pPr>
              <a:r>
                <a:rPr b="0" i="0" lang="en-US" sz="2700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Drive adoption of Inclusive Instant Payment Systems</a:t>
              </a:r>
              <a:endParaRPr/>
            </a:p>
            <a:p>
              <a:pPr indent="-291465" lvl="1" marL="582930" marR="0" rtl="0" algn="l">
                <a:lnSpc>
                  <a:spcPct val="153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211236"/>
                </a:buClr>
                <a:buSzPts val="2700"/>
                <a:buFont typeface="Arial"/>
                <a:buChar char="•"/>
              </a:pPr>
              <a:r>
                <a:rPr b="0" i="0" lang="en-US" sz="2700" u="none" cap="none" strike="noStrike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Organizations that align with our mission but don’t fit into the category of service provider or member</a:t>
              </a:r>
              <a:endParaRPr/>
            </a:p>
          </p:txBody>
        </p:sp>
      </p:grpSp>
      <p:sp>
        <p:nvSpPr>
          <p:cNvPr id="490" name="Google Shape;490;p13"/>
          <p:cNvSpPr/>
          <p:nvPr/>
        </p:nvSpPr>
        <p:spPr>
          <a:xfrm>
            <a:off x="1028700" y="6734913"/>
            <a:ext cx="4262127" cy="1131277"/>
          </a:xfrm>
          <a:custGeom>
            <a:rect b="b" l="l" r="r" t="t"/>
            <a:pathLst>
              <a:path extrusionOk="0" h="1665732" w="6275705">
                <a:moveTo>
                  <a:pt x="0" y="0"/>
                </a:moveTo>
                <a:lnTo>
                  <a:pt x="6275705" y="0"/>
                </a:lnTo>
                <a:lnTo>
                  <a:pt x="6275705" y="1665732"/>
                </a:lnTo>
                <a:lnTo>
                  <a:pt x="0" y="1665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2" l="0" r="0" t="-1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12982635" y="6286500"/>
            <a:ext cx="4276702" cy="2028030"/>
          </a:xfrm>
          <a:custGeom>
            <a:rect b="b" l="l" r="r" t="t"/>
            <a:pathLst>
              <a:path extrusionOk="0" h="2358390" w="4973362">
                <a:moveTo>
                  <a:pt x="0" y="0"/>
                </a:moveTo>
                <a:lnTo>
                  <a:pt x="4973362" y="0"/>
                </a:lnTo>
                <a:lnTo>
                  <a:pt x="4973362" y="2358390"/>
                </a:lnTo>
                <a:lnTo>
                  <a:pt x="0" y="23583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" l="-2376" r="-237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6213159" y="6709762"/>
            <a:ext cx="3384902" cy="1181551"/>
          </a:xfrm>
          <a:custGeom>
            <a:rect b="b" l="l" r="r" t="t"/>
            <a:pathLst>
              <a:path extrusionOk="0" h="1181551" w="3384902">
                <a:moveTo>
                  <a:pt x="0" y="0"/>
                </a:moveTo>
                <a:lnTo>
                  <a:pt x="3384902" y="0"/>
                </a:lnTo>
                <a:lnTo>
                  <a:pt x="3384902" y="1181551"/>
                </a:lnTo>
                <a:lnTo>
                  <a:pt x="0" y="11815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15" l="0" r="0" t="-21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10520359" y="6526679"/>
            <a:ext cx="1540015" cy="1547750"/>
          </a:xfrm>
          <a:custGeom>
            <a:rect b="b" l="l" r="r" t="t"/>
            <a:pathLst>
              <a:path extrusionOk="0" h="2261362" w="2250059">
                <a:moveTo>
                  <a:pt x="0" y="0"/>
                </a:moveTo>
                <a:lnTo>
                  <a:pt x="2250059" y="0"/>
                </a:lnTo>
                <a:lnTo>
                  <a:pt x="2250059" y="2261362"/>
                </a:lnTo>
                <a:lnTo>
                  <a:pt x="0" y="2261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1" l="-93" r="-8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4" name="Google Shape;494;p13"/>
          <p:cNvGrpSpPr/>
          <p:nvPr/>
        </p:nvGrpSpPr>
        <p:grpSpPr>
          <a:xfrm>
            <a:off x="16429706" y="9454013"/>
            <a:ext cx="1099678" cy="540544"/>
            <a:chOff x="0" y="0"/>
            <a:chExt cx="1466237" cy="720726"/>
          </a:xfrm>
        </p:grpSpPr>
        <p:sp>
          <p:nvSpPr>
            <p:cNvPr id="495" name="Google Shape;495;p13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3"/>
            <p:cNvSpPr txBox="1"/>
            <p:nvPr/>
          </p:nvSpPr>
          <p:spPr>
            <a:xfrm>
              <a:off x="53725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501" name="Google Shape;501;p14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4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4"/>
          <p:cNvSpPr/>
          <p:nvPr/>
        </p:nvSpPr>
        <p:spPr>
          <a:xfrm>
            <a:off x="1190" y="0"/>
            <a:ext cx="18288000" cy="10287000"/>
          </a:xfrm>
          <a:custGeom>
            <a:rect b="b" l="l" r="r" t="t"/>
            <a:pathLst>
              <a:path extrusionOk="0" h="13716000" w="24384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4"/>
          <p:cNvSpPr/>
          <p:nvPr/>
        </p:nvSpPr>
        <p:spPr>
          <a:xfrm>
            <a:off x="1232676" y="2441972"/>
            <a:ext cx="4485609" cy="4485703"/>
          </a:xfrm>
          <a:custGeom>
            <a:rect b="b" l="l" r="r" t="t"/>
            <a:pathLst>
              <a:path extrusionOk="0" h="4485703" w="4485609">
                <a:moveTo>
                  <a:pt x="0" y="0"/>
                </a:moveTo>
                <a:lnTo>
                  <a:pt x="4485609" y="0"/>
                </a:lnTo>
                <a:lnTo>
                  <a:pt x="4485609" y="4485703"/>
                </a:lnTo>
                <a:lnTo>
                  <a:pt x="0" y="448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6911308" y="2441972"/>
            <a:ext cx="4485609" cy="4485703"/>
          </a:xfrm>
          <a:custGeom>
            <a:rect b="b" l="l" r="r" t="t"/>
            <a:pathLst>
              <a:path extrusionOk="0" h="4485703" w="4485609">
                <a:moveTo>
                  <a:pt x="0" y="0"/>
                </a:moveTo>
                <a:lnTo>
                  <a:pt x="4485609" y="0"/>
                </a:lnTo>
                <a:lnTo>
                  <a:pt x="4485609" y="4485703"/>
                </a:lnTo>
                <a:lnTo>
                  <a:pt x="0" y="448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12589939" y="2441972"/>
            <a:ext cx="4485609" cy="4485703"/>
          </a:xfrm>
          <a:custGeom>
            <a:rect b="b" l="l" r="r" t="t"/>
            <a:pathLst>
              <a:path extrusionOk="0" h="4485703" w="4485609">
                <a:moveTo>
                  <a:pt x="0" y="0"/>
                </a:moveTo>
                <a:lnTo>
                  <a:pt x="4485609" y="0"/>
                </a:lnTo>
                <a:lnTo>
                  <a:pt x="4485609" y="4485703"/>
                </a:lnTo>
                <a:lnTo>
                  <a:pt x="0" y="44857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7" name="Google Shape;507;p14"/>
          <p:cNvGrpSpPr/>
          <p:nvPr/>
        </p:nvGrpSpPr>
        <p:grpSpPr>
          <a:xfrm>
            <a:off x="753071" y="1076982"/>
            <a:ext cx="16784241" cy="1938338"/>
            <a:chOff x="0" y="0"/>
            <a:chExt cx="22378988" cy="2584450"/>
          </a:xfrm>
        </p:grpSpPr>
        <p:sp>
          <p:nvSpPr>
            <p:cNvPr id="508" name="Google Shape;508;p14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4"/>
            <p:cNvSpPr txBox="1"/>
            <p:nvPr/>
          </p:nvSpPr>
          <p:spPr>
            <a:xfrm>
              <a:off x="0" y="66675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The Future of Instant Payments</a:t>
              </a:r>
              <a:endParaRPr/>
            </a:p>
          </p:txBody>
        </p:sp>
      </p:grpSp>
      <p:grpSp>
        <p:nvGrpSpPr>
          <p:cNvPr id="510" name="Google Shape;510;p14"/>
          <p:cNvGrpSpPr/>
          <p:nvPr/>
        </p:nvGrpSpPr>
        <p:grpSpPr>
          <a:xfrm>
            <a:off x="918459" y="7088588"/>
            <a:ext cx="5114060" cy="914535"/>
            <a:chOff x="0" y="-9525"/>
            <a:chExt cx="6818747" cy="1219379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6818747" cy="1209854"/>
            </a:xfrm>
            <a:custGeom>
              <a:rect b="b" l="l" r="r" t="t"/>
              <a:pathLst>
                <a:path extrusionOk="0" h="1209854" w="6818747">
                  <a:moveTo>
                    <a:pt x="0" y="0"/>
                  </a:moveTo>
                  <a:lnTo>
                    <a:pt x="6818747" y="0"/>
                  </a:lnTo>
                  <a:lnTo>
                    <a:pt x="6818747" y="1209854"/>
                  </a:lnTo>
                  <a:lnTo>
                    <a:pt x="0" y="12098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14"/>
            <p:cNvSpPr txBox="1"/>
            <p:nvPr/>
          </p:nvSpPr>
          <p:spPr>
            <a:xfrm>
              <a:off x="0" y="-9525"/>
              <a:ext cx="6818747" cy="1219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 growing force in the payments sector</a:t>
              </a:r>
              <a:endParaRPr/>
            </a:p>
          </p:txBody>
        </p:sp>
      </p:grpSp>
      <p:grpSp>
        <p:nvGrpSpPr>
          <p:cNvPr id="513" name="Google Shape;513;p14"/>
          <p:cNvGrpSpPr/>
          <p:nvPr/>
        </p:nvGrpSpPr>
        <p:grpSpPr>
          <a:xfrm>
            <a:off x="6597091" y="7088588"/>
            <a:ext cx="5114060" cy="914535"/>
            <a:chOff x="0" y="-9525"/>
            <a:chExt cx="6818747" cy="1219379"/>
          </a:xfrm>
        </p:grpSpPr>
        <p:sp>
          <p:nvSpPr>
            <p:cNvPr id="514" name="Google Shape;514;p14"/>
            <p:cNvSpPr/>
            <p:nvPr/>
          </p:nvSpPr>
          <p:spPr>
            <a:xfrm>
              <a:off x="0" y="0"/>
              <a:ext cx="6818747" cy="1209854"/>
            </a:xfrm>
            <a:custGeom>
              <a:rect b="b" l="l" r="r" t="t"/>
              <a:pathLst>
                <a:path extrusionOk="0" h="1209854" w="6818747">
                  <a:moveTo>
                    <a:pt x="0" y="0"/>
                  </a:moveTo>
                  <a:lnTo>
                    <a:pt x="6818747" y="0"/>
                  </a:lnTo>
                  <a:lnTo>
                    <a:pt x="6818747" y="1209854"/>
                  </a:lnTo>
                  <a:lnTo>
                    <a:pt x="0" y="12098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14"/>
            <p:cNvSpPr txBox="1"/>
            <p:nvPr/>
          </p:nvSpPr>
          <p:spPr>
            <a:xfrm>
              <a:off x="0" y="-9525"/>
              <a:ext cx="6818747" cy="1219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Developing countries transitioning to newer tech </a:t>
              </a:r>
              <a:endParaRPr/>
            </a:p>
          </p:txBody>
        </p:sp>
      </p:grpSp>
      <p:sp>
        <p:nvSpPr>
          <p:cNvPr id="516" name="Google Shape;516;p14"/>
          <p:cNvSpPr/>
          <p:nvPr/>
        </p:nvSpPr>
        <p:spPr>
          <a:xfrm>
            <a:off x="-997527" y="-1891145"/>
            <a:ext cx="138588" cy="276987"/>
          </a:xfrm>
          <a:custGeom>
            <a:rect b="b" l="l" r="r" t="t"/>
            <a:pathLst>
              <a:path extrusionOk="0" h="369316" w="184785">
                <a:moveTo>
                  <a:pt x="0" y="0"/>
                </a:moveTo>
                <a:lnTo>
                  <a:pt x="184785" y="0"/>
                </a:lnTo>
                <a:lnTo>
                  <a:pt x="184785" y="369316"/>
                </a:lnTo>
                <a:lnTo>
                  <a:pt x="0" y="3693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7" name="Google Shape;517;p14"/>
          <p:cNvGrpSpPr/>
          <p:nvPr/>
        </p:nvGrpSpPr>
        <p:grpSpPr>
          <a:xfrm>
            <a:off x="12423251" y="7088588"/>
            <a:ext cx="5114060" cy="914535"/>
            <a:chOff x="0" y="-9525"/>
            <a:chExt cx="6818747" cy="1219379"/>
          </a:xfrm>
        </p:grpSpPr>
        <p:sp>
          <p:nvSpPr>
            <p:cNvPr id="518" name="Google Shape;518;p14"/>
            <p:cNvSpPr/>
            <p:nvPr/>
          </p:nvSpPr>
          <p:spPr>
            <a:xfrm>
              <a:off x="0" y="0"/>
              <a:ext cx="6818747" cy="1209854"/>
            </a:xfrm>
            <a:custGeom>
              <a:rect b="b" l="l" r="r" t="t"/>
              <a:pathLst>
                <a:path extrusionOk="0" h="1209854" w="6818747">
                  <a:moveTo>
                    <a:pt x="0" y="0"/>
                  </a:moveTo>
                  <a:lnTo>
                    <a:pt x="6818747" y="0"/>
                  </a:lnTo>
                  <a:lnTo>
                    <a:pt x="6818747" y="1209854"/>
                  </a:lnTo>
                  <a:lnTo>
                    <a:pt x="0" y="12098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4"/>
            <p:cNvSpPr txBox="1"/>
            <p:nvPr/>
          </p:nvSpPr>
          <p:spPr>
            <a:xfrm>
              <a:off x="0" y="-9525"/>
              <a:ext cx="6818747" cy="1219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Opportunity for venture backed startups and Fintechs</a:t>
              </a:r>
              <a:endParaRPr sz="2700">
                <a:solidFill>
                  <a:srgbClr val="D00A67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sp>
        <p:nvSpPr>
          <p:cNvPr id="520" name="Google Shape;520;p14"/>
          <p:cNvSpPr/>
          <p:nvPr/>
        </p:nvSpPr>
        <p:spPr>
          <a:xfrm>
            <a:off x="1729240" y="4219700"/>
            <a:ext cx="3492498" cy="930169"/>
          </a:xfrm>
          <a:custGeom>
            <a:rect b="b" l="l" r="r" t="t"/>
            <a:pathLst>
              <a:path extrusionOk="0" h="930169" w="3492498">
                <a:moveTo>
                  <a:pt x="0" y="0"/>
                </a:moveTo>
                <a:lnTo>
                  <a:pt x="3492498" y="0"/>
                </a:lnTo>
                <a:lnTo>
                  <a:pt x="3492498" y="930169"/>
                </a:lnTo>
                <a:lnTo>
                  <a:pt x="0" y="930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29" l="0" r="0" t="-1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4"/>
          <p:cNvSpPr/>
          <p:nvPr/>
        </p:nvSpPr>
        <p:spPr>
          <a:xfrm>
            <a:off x="13647143" y="3725080"/>
            <a:ext cx="2130202" cy="2131767"/>
          </a:xfrm>
          <a:custGeom>
            <a:rect b="b" l="l" r="r" t="t"/>
            <a:pathLst>
              <a:path extrusionOk="0" h="2131767" w="2130202">
                <a:moveTo>
                  <a:pt x="0" y="0"/>
                </a:moveTo>
                <a:lnTo>
                  <a:pt x="2130202" y="0"/>
                </a:lnTo>
                <a:lnTo>
                  <a:pt x="2130202" y="2131767"/>
                </a:lnTo>
                <a:lnTo>
                  <a:pt x="0" y="2131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35" r="-3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4"/>
          <p:cNvSpPr/>
          <p:nvPr/>
        </p:nvSpPr>
        <p:spPr>
          <a:xfrm>
            <a:off x="7367047" y="3863835"/>
            <a:ext cx="3574161" cy="1854232"/>
          </a:xfrm>
          <a:custGeom>
            <a:rect b="b" l="l" r="r" t="t"/>
            <a:pathLst>
              <a:path extrusionOk="0" h="2472309" w="4765548">
                <a:moveTo>
                  <a:pt x="0" y="0"/>
                </a:moveTo>
                <a:lnTo>
                  <a:pt x="4765548" y="0"/>
                </a:lnTo>
                <a:lnTo>
                  <a:pt x="4765548" y="2472309"/>
                </a:lnTo>
                <a:lnTo>
                  <a:pt x="0" y="2472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99" l="0" r="0" t="-9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>
            <p:ph type="title"/>
          </p:nvPr>
        </p:nvSpPr>
        <p:spPr>
          <a:xfrm>
            <a:off x="-838200" y="5821680"/>
            <a:ext cx="8399956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Welcome!</a:t>
            </a:r>
            <a:endParaRPr/>
          </a:p>
        </p:txBody>
      </p:sp>
      <p:pic>
        <p:nvPicPr>
          <p:cNvPr descr="A circular logo with a building and a colorful border&#10;&#10;AI-generated content may be incorrect." id="154" name="Google Shape;1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278" y="571500"/>
            <a:ext cx="52578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>
            <p:ph idx="1" type="body"/>
          </p:nvPr>
        </p:nvSpPr>
        <p:spPr>
          <a:xfrm>
            <a:off x="792853" y="3180416"/>
            <a:ext cx="6500616" cy="1963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49"/>
              <a:buNone/>
            </a:pPr>
            <a:r>
              <a:rPr lang="en-US" sz="4049">
                <a:latin typeface="Varela Round"/>
                <a:ea typeface="Varela Round"/>
                <a:cs typeface="Varela Round"/>
                <a:sym typeface="Varela Round"/>
              </a:rPr>
              <a:t>Our mission is to increase financial inclusion </a:t>
            </a:r>
            <a:br>
              <a:rPr lang="en-US" sz="4049">
                <a:latin typeface="Varela Round"/>
                <a:ea typeface="Varela Round"/>
                <a:cs typeface="Varela Round"/>
                <a:sym typeface="Varela Round"/>
              </a:rPr>
            </a:br>
            <a:r>
              <a:rPr lang="en-US" sz="4049">
                <a:latin typeface="Varela Round"/>
                <a:ea typeface="Varela Round"/>
                <a:cs typeface="Varela Round"/>
                <a:sym typeface="Varela Round"/>
              </a:rPr>
              <a:t>by empowering organizations creating interoperable payments systems to enable digital financial services for all.</a:t>
            </a:r>
            <a:endParaRPr sz="4049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60" name="Google Shape;160;p3"/>
          <p:cNvSpPr txBox="1"/>
          <p:nvPr>
            <p:ph type="title"/>
          </p:nvPr>
        </p:nvSpPr>
        <p:spPr>
          <a:xfrm>
            <a:off x="744045" y="2186374"/>
            <a:ext cx="8399956" cy="19880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Our Mission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165" name="Google Shape;165;p4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4"/>
          <p:cNvGrpSpPr/>
          <p:nvPr/>
        </p:nvGrpSpPr>
        <p:grpSpPr>
          <a:xfrm>
            <a:off x="744141" y="432000"/>
            <a:ext cx="16784241" cy="1229769"/>
            <a:chOff x="0" y="-18181"/>
            <a:chExt cx="22378988" cy="1639691"/>
          </a:xfrm>
        </p:grpSpPr>
        <p:sp>
          <p:nvSpPr>
            <p:cNvPr id="168" name="Google Shape;168;p4"/>
            <p:cNvSpPr/>
            <p:nvPr/>
          </p:nvSpPr>
          <p:spPr>
            <a:xfrm>
              <a:off x="0" y="0"/>
              <a:ext cx="22378988" cy="1621510"/>
            </a:xfrm>
            <a:custGeom>
              <a:rect b="b" l="l" r="r" t="t"/>
              <a:pathLst>
                <a:path extrusionOk="0" h="162151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1621510"/>
                  </a:lnTo>
                  <a:lnTo>
                    <a:pt x="0" y="16215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 txBox="1"/>
            <p:nvPr/>
          </p:nvSpPr>
          <p:spPr>
            <a:xfrm>
              <a:off x="0" y="-18181"/>
              <a:ext cx="22378987" cy="15548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Mojaloop Foundation Priorities</a:t>
              </a:r>
              <a:endParaRPr/>
            </a:p>
          </p:txBody>
        </p:sp>
      </p:grpSp>
      <p:grpSp>
        <p:nvGrpSpPr>
          <p:cNvPr id="170" name="Google Shape;170;p4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171" name="Google Shape;171;p4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73" name="Google Shape;173;p4"/>
          <p:cNvGrpSpPr/>
          <p:nvPr/>
        </p:nvGrpSpPr>
        <p:grpSpPr>
          <a:xfrm>
            <a:off x="744141" y="1656000"/>
            <a:ext cx="15321752" cy="1925972"/>
            <a:chOff x="0" y="-206677"/>
            <a:chExt cx="20429003" cy="2567962"/>
          </a:xfrm>
        </p:grpSpPr>
        <p:sp>
          <p:nvSpPr>
            <p:cNvPr id="174" name="Google Shape;174;p4"/>
            <p:cNvSpPr/>
            <p:nvPr/>
          </p:nvSpPr>
          <p:spPr>
            <a:xfrm>
              <a:off x="0" y="0"/>
              <a:ext cx="20429003" cy="2361285"/>
            </a:xfrm>
            <a:custGeom>
              <a:rect b="b" l="l" r="r" t="t"/>
              <a:pathLst>
                <a:path extrusionOk="0" h="2361285" w="20429003">
                  <a:moveTo>
                    <a:pt x="0" y="0"/>
                  </a:moveTo>
                  <a:lnTo>
                    <a:pt x="20429003" y="0"/>
                  </a:lnTo>
                  <a:lnTo>
                    <a:pt x="20429003" y="2361285"/>
                  </a:lnTo>
                  <a:lnTo>
                    <a:pt x="0" y="23612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 txBox="1"/>
            <p:nvPr/>
          </p:nvSpPr>
          <p:spPr>
            <a:xfrm>
              <a:off x="0" y="-206677"/>
              <a:ext cx="20429003" cy="23612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Community members and donors support the foundation by contributing to initiatives that are in alignment with their mission and impact goals</a:t>
              </a:r>
              <a:endParaRPr/>
            </a:p>
          </p:txBody>
        </p:sp>
      </p:grpSp>
      <p:sp>
        <p:nvSpPr>
          <p:cNvPr id="176" name="Google Shape;176;p4"/>
          <p:cNvSpPr/>
          <p:nvPr/>
        </p:nvSpPr>
        <p:spPr>
          <a:xfrm>
            <a:off x="744141" y="3861329"/>
            <a:ext cx="16784241" cy="4735548"/>
          </a:xfrm>
          <a:custGeom>
            <a:rect b="b" l="l" r="r" t="t"/>
            <a:pathLst>
              <a:path extrusionOk="0" h="4735548" w="16784241">
                <a:moveTo>
                  <a:pt x="0" y="0"/>
                </a:moveTo>
                <a:lnTo>
                  <a:pt x="16784241" y="0"/>
                </a:lnTo>
                <a:lnTo>
                  <a:pt x="16784241" y="4735548"/>
                </a:lnTo>
                <a:lnTo>
                  <a:pt x="0" y="47355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57" l="0" r="0" t="-5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4"/>
          <p:cNvGrpSpPr/>
          <p:nvPr/>
        </p:nvGrpSpPr>
        <p:grpSpPr>
          <a:xfrm>
            <a:off x="761999" y="5895628"/>
            <a:ext cx="2688242" cy="392415"/>
            <a:chOff x="0" y="0"/>
            <a:chExt cx="3584323" cy="523220"/>
          </a:xfrm>
        </p:grpSpPr>
        <p:sp>
          <p:nvSpPr>
            <p:cNvPr id="178" name="Google Shape;178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Requirements</a:t>
              </a:r>
              <a:endParaRPr/>
            </a:p>
          </p:txBody>
        </p:sp>
      </p:grpSp>
      <p:sp>
        <p:nvSpPr>
          <p:cNvPr id="180" name="Google Shape;180;p4"/>
          <p:cNvSpPr/>
          <p:nvPr/>
        </p:nvSpPr>
        <p:spPr>
          <a:xfrm>
            <a:off x="1271027" y="4049228"/>
            <a:ext cx="15747137" cy="1692817"/>
          </a:xfrm>
          <a:custGeom>
            <a:rect b="b" l="l" r="r" t="t"/>
            <a:pathLst>
              <a:path extrusionOk="0" h="1692817" w="15747137">
                <a:moveTo>
                  <a:pt x="0" y="0"/>
                </a:moveTo>
                <a:lnTo>
                  <a:pt x="15747136" y="0"/>
                </a:lnTo>
                <a:lnTo>
                  <a:pt x="15747136" y="1692817"/>
                </a:lnTo>
                <a:lnTo>
                  <a:pt x="0" y="16928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4"/>
          <p:cNvGrpSpPr/>
          <p:nvPr/>
        </p:nvGrpSpPr>
        <p:grpSpPr>
          <a:xfrm>
            <a:off x="3570483" y="5895628"/>
            <a:ext cx="2688242" cy="392415"/>
            <a:chOff x="0" y="0"/>
            <a:chExt cx="3584323" cy="523220"/>
          </a:xfrm>
        </p:grpSpPr>
        <p:sp>
          <p:nvSpPr>
            <p:cNvPr id="182" name="Google Shape;182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Development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6378967" y="5895628"/>
            <a:ext cx="2688242" cy="392415"/>
            <a:chOff x="0" y="0"/>
            <a:chExt cx="3584323" cy="523220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Advocacy</a:t>
              </a:r>
              <a:endParaRPr/>
            </a:p>
          </p:txBody>
        </p:sp>
      </p:grpSp>
      <p:grpSp>
        <p:nvGrpSpPr>
          <p:cNvPr id="187" name="Google Shape;187;p4"/>
          <p:cNvGrpSpPr/>
          <p:nvPr/>
        </p:nvGrpSpPr>
        <p:grpSpPr>
          <a:xfrm>
            <a:off x="9187450" y="5895628"/>
            <a:ext cx="2688242" cy="392415"/>
            <a:chOff x="0" y="0"/>
            <a:chExt cx="3584323" cy="523220"/>
          </a:xfrm>
        </p:grpSpPr>
        <p:sp>
          <p:nvSpPr>
            <p:cNvPr id="188" name="Google Shape;188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Training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11995934" y="5895628"/>
            <a:ext cx="2688242" cy="392415"/>
            <a:chOff x="0" y="0"/>
            <a:chExt cx="3584323" cy="523220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Deployments</a:t>
              </a:r>
              <a:endParaRPr/>
            </a:p>
          </p:txBody>
        </p:sp>
      </p:grpSp>
      <p:grpSp>
        <p:nvGrpSpPr>
          <p:cNvPr id="193" name="Google Shape;193;p4"/>
          <p:cNvGrpSpPr/>
          <p:nvPr/>
        </p:nvGrpSpPr>
        <p:grpSpPr>
          <a:xfrm>
            <a:off x="14804418" y="5895628"/>
            <a:ext cx="2688242" cy="392415"/>
            <a:chOff x="0" y="0"/>
            <a:chExt cx="3584323" cy="523220"/>
          </a:xfrm>
        </p:grpSpPr>
        <p:sp>
          <p:nvSpPr>
            <p:cNvPr id="194" name="Google Shape;194;p4"/>
            <p:cNvSpPr/>
            <p:nvPr/>
          </p:nvSpPr>
          <p:spPr>
            <a:xfrm>
              <a:off x="0" y="0"/>
              <a:ext cx="3584323" cy="523220"/>
            </a:xfrm>
            <a:custGeom>
              <a:rect b="b" l="l" r="r" t="t"/>
              <a:pathLst>
                <a:path extrusionOk="0" h="523220" w="3584323">
                  <a:moveTo>
                    <a:pt x="0" y="0"/>
                  </a:moveTo>
                  <a:lnTo>
                    <a:pt x="3584323" y="0"/>
                  </a:lnTo>
                  <a:lnTo>
                    <a:pt x="3584323" y="523220"/>
                  </a:lnTo>
                  <a:lnTo>
                    <a:pt x="0" y="5232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 txBox="1"/>
            <p:nvPr/>
          </p:nvSpPr>
          <p:spPr>
            <a:xfrm>
              <a:off x="0" y="0"/>
              <a:ext cx="358432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Operations</a:t>
              </a:r>
              <a:endParaRPr/>
            </a:p>
          </p:txBody>
        </p:sp>
      </p:grpSp>
      <p:grpSp>
        <p:nvGrpSpPr>
          <p:cNvPr id="196" name="Google Shape;196;p4"/>
          <p:cNvGrpSpPr/>
          <p:nvPr/>
        </p:nvGrpSpPr>
        <p:grpSpPr>
          <a:xfrm>
            <a:off x="873592" y="6488301"/>
            <a:ext cx="2447199" cy="1454244"/>
            <a:chOff x="0" y="0"/>
            <a:chExt cx="3262932" cy="1938992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3262932" cy="1938992"/>
            </a:xfrm>
            <a:custGeom>
              <a:rect b="b" l="l" r="r" t="t"/>
              <a:pathLst>
                <a:path extrusionOk="0" h="1938992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1938992"/>
                  </a:lnTo>
                  <a:lnTo>
                    <a:pt x="0" y="1938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4"/>
            <p:cNvSpPr txBox="1"/>
            <p:nvPr/>
          </p:nvSpPr>
          <p:spPr>
            <a:xfrm>
              <a:off x="0" y="0"/>
              <a:ext cx="3262932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Capture market requirements to drive product strategy and roadmap</a:t>
              </a:r>
              <a:endParaRPr/>
            </a:p>
          </p:txBody>
        </p:sp>
      </p:grpSp>
      <p:grpSp>
        <p:nvGrpSpPr>
          <p:cNvPr id="199" name="Google Shape;199;p4"/>
          <p:cNvGrpSpPr/>
          <p:nvPr/>
        </p:nvGrpSpPr>
        <p:grpSpPr>
          <a:xfrm>
            <a:off x="3682076" y="6488301"/>
            <a:ext cx="2447199" cy="1177245"/>
            <a:chOff x="0" y="0"/>
            <a:chExt cx="3262932" cy="1569660"/>
          </a:xfrm>
        </p:grpSpPr>
        <p:sp>
          <p:nvSpPr>
            <p:cNvPr id="200" name="Google Shape;200;p4"/>
            <p:cNvSpPr/>
            <p:nvPr/>
          </p:nvSpPr>
          <p:spPr>
            <a:xfrm>
              <a:off x="0" y="0"/>
              <a:ext cx="3262932" cy="1569660"/>
            </a:xfrm>
            <a:custGeom>
              <a:rect b="b" l="l" r="r" t="t"/>
              <a:pathLst>
                <a:path extrusionOk="0" h="1569660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1569660"/>
                  </a:lnTo>
                  <a:lnTo>
                    <a:pt x="0" y="1569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 txBox="1"/>
            <p:nvPr/>
          </p:nvSpPr>
          <p:spPr>
            <a:xfrm>
              <a:off x="0" y="0"/>
              <a:ext cx="3262932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With Community, Enhance, test, document, and maintain code base</a:t>
              </a: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>
            <a:off x="6490559" y="6488301"/>
            <a:ext cx="2447199" cy="1177245"/>
            <a:chOff x="0" y="0"/>
            <a:chExt cx="3262932" cy="1569660"/>
          </a:xfrm>
        </p:grpSpPr>
        <p:sp>
          <p:nvSpPr>
            <p:cNvPr id="203" name="Google Shape;203;p4"/>
            <p:cNvSpPr/>
            <p:nvPr/>
          </p:nvSpPr>
          <p:spPr>
            <a:xfrm>
              <a:off x="0" y="0"/>
              <a:ext cx="3262932" cy="1569660"/>
            </a:xfrm>
            <a:custGeom>
              <a:rect b="b" l="l" r="r" t="t"/>
              <a:pathLst>
                <a:path extrusionOk="0" h="1569660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1569660"/>
                  </a:lnTo>
                  <a:lnTo>
                    <a:pt x="0" y="15696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 txBox="1"/>
            <p:nvPr/>
          </p:nvSpPr>
          <p:spPr>
            <a:xfrm>
              <a:off x="0" y="0"/>
              <a:ext cx="3262932" cy="15696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Educate market and increase awareness and consideration for IIPS</a:t>
              </a:r>
              <a:endParaRPr/>
            </a:p>
          </p:txBody>
        </p:sp>
      </p:grpSp>
      <p:grpSp>
        <p:nvGrpSpPr>
          <p:cNvPr id="205" name="Google Shape;205;p4"/>
          <p:cNvGrpSpPr/>
          <p:nvPr/>
        </p:nvGrpSpPr>
        <p:grpSpPr>
          <a:xfrm>
            <a:off x="9299043" y="6488301"/>
            <a:ext cx="2447199" cy="1454244"/>
            <a:chOff x="0" y="0"/>
            <a:chExt cx="3262932" cy="1938992"/>
          </a:xfrm>
        </p:grpSpPr>
        <p:sp>
          <p:nvSpPr>
            <p:cNvPr id="206" name="Google Shape;206;p4"/>
            <p:cNvSpPr/>
            <p:nvPr/>
          </p:nvSpPr>
          <p:spPr>
            <a:xfrm>
              <a:off x="0" y="0"/>
              <a:ext cx="3262932" cy="1938992"/>
            </a:xfrm>
            <a:custGeom>
              <a:rect b="b" l="l" r="r" t="t"/>
              <a:pathLst>
                <a:path extrusionOk="0" h="1938992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1938992"/>
                  </a:lnTo>
                  <a:lnTo>
                    <a:pt x="0" y="1938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 txBox="1"/>
            <p:nvPr/>
          </p:nvSpPr>
          <p:spPr>
            <a:xfrm>
              <a:off x="0" y="0"/>
              <a:ext cx="3262932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Increase expertise and capacity in the industry to sell, deploy, and operate Mojaloop</a:t>
              </a:r>
              <a:endParaRPr/>
            </a:p>
          </p:txBody>
        </p:sp>
      </p:grpSp>
      <p:grpSp>
        <p:nvGrpSpPr>
          <p:cNvPr id="208" name="Google Shape;208;p4"/>
          <p:cNvGrpSpPr/>
          <p:nvPr/>
        </p:nvGrpSpPr>
        <p:grpSpPr>
          <a:xfrm>
            <a:off x="12107527" y="6488301"/>
            <a:ext cx="2447199" cy="1454244"/>
            <a:chOff x="0" y="0"/>
            <a:chExt cx="3262932" cy="1938992"/>
          </a:xfrm>
        </p:grpSpPr>
        <p:sp>
          <p:nvSpPr>
            <p:cNvPr id="209" name="Google Shape;209;p4"/>
            <p:cNvSpPr/>
            <p:nvPr/>
          </p:nvSpPr>
          <p:spPr>
            <a:xfrm>
              <a:off x="0" y="0"/>
              <a:ext cx="3262932" cy="1938992"/>
            </a:xfrm>
            <a:custGeom>
              <a:rect b="b" l="l" r="r" t="t"/>
              <a:pathLst>
                <a:path extrusionOk="0" h="1938992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1938992"/>
                  </a:lnTo>
                  <a:lnTo>
                    <a:pt x="0" y="19389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 txBox="1"/>
            <p:nvPr/>
          </p:nvSpPr>
          <p:spPr>
            <a:xfrm>
              <a:off x="0" y="0"/>
              <a:ext cx="3262932" cy="1938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Partner with members of the ecosystem to provide implementation services</a:t>
              </a:r>
              <a:endParaRPr/>
            </a:p>
          </p:txBody>
        </p:sp>
      </p:grpSp>
      <p:grpSp>
        <p:nvGrpSpPr>
          <p:cNvPr id="211" name="Google Shape;211;p4"/>
          <p:cNvGrpSpPr/>
          <p:nvPr/>
        </p:nvGrpSpPr>
        <p:grpSpPr>
          <a:xfrm>
            <a:off x="14916010" y="6488301"/>
            <a:ext cx="2447199" cy="1731243"/>
            <a:chOff x="0" y="0"/>
            <a:chExt cx="3262932" cy="2308324"/>
          </a:xfrm>
        </p:grpSpPr>
        <p:sp>
          <p:nvSpPr>
            <p:cNvPr id="212" name="Google Shape;212;p4"/>
            <p:cNvSpPr/>
            <p:nvPr/>
          </p:nvSpPr>
          <p:spPr>
            <a:xfrm>
              <a:off x="0" y="0"/>
              <a:ext cx="3262932" cy="2308324"/>
            </a:xfrm>
            <a:custGeom>
              <a:rect b="b" l="l" r="r" t="t"/>
              <a:pathLst>
                <a:path extrusionOk="0" h="2308324" w="3262932">
                  <a:moveTo>
                    <a:pt x="0" y="0"/>
                  </a:moveTo>
                  <a:lnTo>
                    <a:pt x="3262932" y="0"/>
                  </a:lnTo>
                  <a:lnTo>
                    <a:pt x="3262932" y="2308324"/>
                  </a:lnTo>
                  <a:lnTo>
                    <a:pt x="0" y="2308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 txBox="1"/>
            <p:nvPr/>
          </p:nvSpPr>
          <p:spPr>
            <a:xfrm>
              <a:off x="0" y="0"/>
              <a:ext cx="3262932" cy="2308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Customers and/or service providers operate Mojaloop deployments with support from the MLF</a:t>
              </a:r>
              <a:endParaRPr/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1822522" y="4482353"/>
            <a:ext cx="640123" cy="798737"/>
          </a:xfrm>
          <a:custGeom>
            <a:rect b="b" l="l" r="r" t="t"/>
            <a:pathLst>
              <a:path extrusionOk="0" h="798737" w="640123">
                <a:moveTo>
                  <a:pt x="0" y="0"/>
                </a:moveTo>
                <a:lnTo>
                  <a:pt x="640123" y="0"/>
                </a:lnTo>
                <a:lnTo>
                  <a:pt x="640123" y="798737"/>
                </a:lnTo>
                <a:lnTo>
                  <a:pt x="0" y="798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504" r="-503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4381519" y="4547625"/>
            <a:ext cx="1048310" cy="517611"/>
          </a:xfrm>
          <a:custGeom>
            <a:rect b="b" l="l" r="r" t="t"/>
            <a:pathLst>
              <a:path extrusionOk="0" h="517611" w="1048310">
                <a:moveTo>
                  <a:pt x="0" y="0"/>
                </a:moveTo>
                <a:lnTo>
                  <a:pt x="1048310" y="0"/>
                </a:lnTo>
                <a:lnTo>
                  <a:pt x="1048310" y="517611"/>
                </a:lnTo>
                <a:lnTo>
                  <a:pt x="0" y="517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174" l="0" r="0" t="-17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4"/>
          <p:cNvSpPr/>
          <p:nvPr/>
        </p:nvSpPr>
        <p:spPr>
          <a:xfrm>
            <a:off x="7281366" y="4455263"/>
            <a:ext cx="937843" cy="880748"/>
          </a:xfrm>
          <a:custGeom>
            <a:rect b="b" l="l" r="r" t="t"/>
            <a:pathLst>
              <a:path extrusionOk="0" h="880748" w="937843">
                <a:moveTo>
                  <a:pt x="0" y="0"/>
                </a:moveTo>
                <a:lnTo>
                  <a:pt x="937844" y="0"/>
                </a:lnTo>
                <a:lnTo>
                  <a:pt x="937844" y="880747"/>
                </a:lnTo>
                <a:lnTo>
                  <a:pt x="0" y="880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3" l="0" r="0" t="-1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4"/>
          <p:cNvSpPr/>
          <p:nvPr/>
        </p:nvSpPr>
        <p:spPr>
          <a:xfrm>
            <a:off x="10008137" y="4467099"/>
            <a:ext cx="1006228" cy="765277"/>
          </a:xfrm>
          <a:custGeom>
            <a:rect b="b" l="l" r="r" t="t"/>
            <a:pathLst>
              <a:path extrusionOk="0" h="765277" w="1006228">
                <a:moveTo>
                  <a:pt x="0" y="0"/>
                </a:moveTo>
                <a:lnTo>
                  <a:pt x="1006229" y="0"/>
                </a:lnTo>
                <a:lnTo>
                  <a:pt x="1006229" y="765278"/>
                </a:lnTo>
                <a:lnTo>
                  <a:pt x="0" y="765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235" l="0" r="0" t="-2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4"/>
          <p:cNvSpPr/>
          <p:nvPr/>
        </p:nvSpPr>
        <p:spPr>
          <a:xfrm>
            <a:off x="12924754" y="4426491"/>
            <a:ext cx="899663" cy="899663"/>
          </a:xfrm>
          <a:custGeom>
            <a:rect b="b" l="l" r="r" t="t"/>
            <a:pathLst>
              <a:path extrusionOk="0" h="899663" w="899663">
                <a:moveTo>
                  <a:pt x="0" y="0"/>
                </a:moveTo>
                <a:lnTo>
                  <a:pt x="899662" y="0"/>
                </a:lnTo>
                <a:lnTo>
                  <a:pt x="899662" y="899662"/>
                </a:lnTo>
                <a:lnTo>
                  <a:pt x="0" y="8996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4"/>
          <p:cNvSpPr/>
          <p:nvPr/>
        </p:nvSpPr>
        <p:spPr>
          <a:xfrm>
            <a:off x="15715581" y="4398458"/>
            <a:ext cx="972219" cy="972124"/>
          </a:xfrm>
          <a:custGeom>
            <a:rect b="b" l="l" r="r" t="t"/>
            <a:pathLst>
              <a:path extrusionOk="0" h="972124" w="972219">
                <a:moveTo>
                  <a:pt x="0" y="0"/>
                </a:moveTo>
                <a:lnTo>
                  <a:pt x="972219" y="0"/>
                </a:lnTo>
                <a:lnTo>
                  <a:pt x="972219" y="972124"/>
                </a:lnTo>
                <a:lnTo>
                  <a:pt x="0" y="972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2" l="0" r="0" t="-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224" name="Google Shape;224;p5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19050" y="80962"/>
            <a:ext cx="18290381" cy="9329738"/>
          </a:xfrm>
          <a:custGeom>
            <a:rect b="b" l="l" r="r" t="t"/>
            <a:pathLst>
              <a:path extrusionOk="0" h="12439650" w="24387175">
                <a:moveTo>
                  <a:pt x="0" y="0"/>
                </a:moveTo>
                <a:lnTo>
                  <a:pt x="24387175" y="0"/>
                </a:lnTo>
                <a:lnTo>
                  <a:pt x="24387175" y="12439650"/>
                </a:lnTo>
                <a:lnTo>
                  <a:pt x="0" y="124396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5"/>
          <p:cNvGrpSpPr/>
          <p:nvPr/>
        </p:nvGrpSpPr>
        <p:grpSpPr>
          <a:xfrm>
            <a:off x="744141" y="432000"/>
            <a:ext cx="16784241" cy="2104032"/>
            <a:chOff x="0" y="-220925"/>
            <a:chExt cx="22378988" cy="2805375"/>
          </a:xfrm>
        </p:grpSpPr>
        <p:sp>
          <p:nvSpPr>
            <p:cNvPr id="228" name="Google Shape;228;p5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5"/>
            <p:cNvSpPr txBox="1"/>
            <p:nvPr/>
          </p:nvSpPr>
          <p:spPr>
            <a:xfrm>
              <a:off x="0" y="-220925"/>
              <a:ext cx="22378987" cy="2517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The Role of the Mojaloop Community</a:t>
              </a:r>
              <a:endParaRPr/>
            </a:p>
          </p:txBody>
        </p:sp>
      </p:grpSp>
      <p:grpSp>
        <p:nvGrpSpPr>
          <p:cNvPr id="230" name="Google Shape;230;p5"/>
          <p:cNvGrpSpPr/>
          <p:nvPr/>
        </p:nvGrpSpPr>
        <p:grpSpPr>
          <a:xfrm>
            <a:off x="744141" y="1656000"/>
            <a:ext cx="16802100" cy="1172237"/>
            <a:chOff x="0" y="-405800"/>
            <a:chExt cx="22402800" cy="1562982"/>
          </a:xfrm>
        </p:grpSpPr>
        <p:sp>
          <p:nvSpPr>
            <p:cNvPr id="231" name="Google Shape;231;p5"/>
            <p:cNvSpPr/>
            <p:nvPr/>
          </p:nvSpPr>
          <p:spPr>
            <a:xfrm>
              <a:off x="0" y="0"/>
              <a:ext cx="22402800" cy="1157182"/>
            </a:xfrm>
            <a:custGeom>
              <a:rect b="b" l="l" r="r" t="t"/>
              <a:pathLst>
                <a:path extrusionOk="0" h="1157182" w="22402800">
                  <a:moveTo>
                    <a:pt x="0" y="0"/>
                  </a:moveTo>
                  <a:lnTo>
                    <a:pt x="22402800" y="0"/>
                  </a:lnTo>
                  <a:lnTo>
                    <a:pt x="22402800" y="1157182"/>
                  </a:lnTo>
                  <a:lnTo>
                    <a:pt x="0" y="1157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5"/>
            <p:cNvSpPr txBox="1"/>
            <p:nvPr/>
          </p:nvSpPr>
          <p:spPr>
            <a:xfrm>
              <a:off x="0" y="-405800"/>
              <a:ext cx="22402800" cy="1166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4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It takes a village to improve financial markets, Mojaloop brings together different organizations to provide a vibrant ecosystem of solutions to facilitate deployment, customization and extension of the software.</a:t>
              </a:r>
              <a:endParaRPr/>
            </a:p>
          </p:txBody>
        </p:sp>
      </p:grpSp>
      <p:grpSp>
        <p:nvGrpSpPr>
          <p:cNvPr id="233" name="Google Shape;233;p5"/>
          <p:cNvGrpSpPr/>
          <p:nvPr/>
        </p:nvGrpSpPr>
        <p:grpSpPr>
          <a:xfrm>
            <a:off x="1265608" y="5036260"/>
            <a:ext cx="4025825" cy="450123"/>
            <a:chOff x="0" y="0"/>
            <a:chExt cx="5367767" cy="600164"/>
          </a:xfrm>
        </p:grpSpPr>
        <p:sp>
          <p:nvSpPr>
            <p:cNvPr id="234" name="Google Shape;234;p5"/>
            <p:cNvSpPr/>
            <p:nvPr/>
          </p:nvSpPr>
          <p:spPr>
            <a:xfrm>
              <a:off x="0" y="0"/>
              <a:ext cx="5367767" cy="600164"/>
            </a:xfrm>
            <a:custGeom>
              <a:rect b="b" l="l" r="r" t="t"/>
              <a:pathLst>
                <a:path extrusionOk="0" h="600164" w="5367767">
                  <a:moveTo>
                    <a:pt x="0" y="0"/>
                  </a:moveTo>
                  <a:lnTo>
                    <a:pt x="5367767" y="0"/>
                  </a:lnTo>
                  <a:lnTo>
                    <a:pt x="5367767" y="600164"/>
                  </a:lnTo>
                  <a:lnTo>
                    <a:pt x="0" y="600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5"/>
            <p:cNvSpPr txBox="1"/>
            <p:nvPr/>
          </p:nvSpPr>
          <p:spPr>
            <a:xfrm>
              <a:off x="0" y="0"/>
              <a:ext cx="5367767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75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Consultants</a:t>
              </a:r>
              <a:endParaRPr/>
            </a:p>
          </p:txBody>
        </p:sp>
      </p:grpSp>
      <p:grpSp>
        <p:nvGrpSpPr>
          <p:cNvPr id="236" name="Google Shape;236;p5"/>
          <p:cNvGrpSpPr/>
          <p:nvPr/>
        </p:nvGrpSpPr>
        <p:grpSpPr>
          <a:xfrm>
            <a:off x="744141" y="5424582"/>
            <a:ext cx="5068760" cy="499036"/>
            <a:chOff x="0" y="-9525"/>
            <a:chExt cx="6758347" cy="665381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6758346" cy="655856"/>
            </a:xfrm>
            <a:custGeom>
              <a:rect b="b" l="l" r="r" t="t"/>
              <a:pathLst>
                <a:path extrusionOk="0" h="655856" w="6758346">
                  <a:moveTo>
                    <a:pt x="0" y="0"/>
                  </a:moveTo>
                  <a:lnTo>
                    <a:pt x="6758346" y="0"/>
                  </a:lnTo>
                  <a:lnTo>
                    <a:pt x="6758346" y="655856"/>
                  </a:lnTo>
                  <a:lnTo>
                    <a:pt x="0" y="655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5"/>
            <p:cNvSpPr txBox="1"/>
            <p:nvPr/>
          </p:nvSpPr>
          <p:spPr>
            <a:xfrm>
              <a:off x="0" y="-9525"/>
              <a:ext cx="6758347" cy="665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Provide analysis, architecture and advisory support to enable adopters to make the best possible choices.</a:t>
              </a:r>
              <a:endParaRPr/>
            </a:p>
          </p:txBody>
        </p:sp>
      </p:grpSp>
      <p:sp>
        <p:nvSpPr>
          <p:cNvPr id="239" name="Google Shape;239;p5"/>
          <p:cNvSpPr/>
          <p:nvPr/>
        </p:nvSpPr>
        <p:spPr>
          <a:xfrm>
            <a:off x="2598448" y="3447362"/>
            <a:ext cx="1368552" cy="1368171"/>
          </a:xfrm>
          <a:custGeom>
            <a:rect b="b" l="l" r="r" t="t"/>
            <a:pathLst>
              <a:path extrusionOk="0" h="1824228" w="1824736">
                <a:moveTo>
                  <a:pt x="0" y="912114"/>
                </a:moveTo>
                <a:cubicBezTo>
                  <a:pt x="0" y="408432"/>
                  <a:pt x="408432" y="0"/>
                  <a:pt x="912368" y="0"/>
                </a:cubicBezTo>
                <a:cubicBezTo>
                  <a:pt x="1416304" y="0"/>
                  <a:pt x="1824736" y="408432"/>
                  <a:pt x="1824736" y="912114"/>
                </a:cubicBezTo>
                <a:cubicBezTo>
                  <a:pt x="1824736" y="1415796"/>
                  <a:pt x="1416304" y="1824228"/>
                  <a:pt x="912368" y="1824228"/>
                </a:cubicBezTo>
                <a:cubicBezTo>
                  <a:pt x="408432" y="1824228"/>
                  <a:pt x="0" y="1415923"/>
                  <a:pt x="0" y="912114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5"/>
          <p:cNvGrpSpPr/>
          <p:nvPr/>
        </p:nvGrpSpPr>
        <p:grpSpPr>
          <a:xfrm>
            <a:off x="7132277" y="5036260"/>
            <a:ext cx="4025825" cy="450123"/>
            <a:chOff x="0" y="0"/>
            <a:chExt cx="5367767" cy="600164"/>
          </a:xfrm>
        </p:grpSpPr>
        <p:sp>
          <p:nvSpPr>
            <p:cNvPr id="241" name="Google Shape;241;p5"/>
            <p:cNvSpPr/>
            <p:nvPr/>
          </p:nvSpPr>
          <p:spPr>
            <a:xfrm>
              <a:off x="0" y="0"/>
              <a:ext cx="5367767" cy="600164"/>
            </a:xfrm>
            <a:custGeom>
              <a:rect b="b" l="l" r="r" t="t"/>
              <a:pathLst>
                <a:path extrusionOk="0" h="600164" w="5367767">
                  <a:moveTo>
                    <a:pt x="0" y="0"/>
                  </a:moveTo>
                  <a:lnTo>
                    <a:pt x="5367767" y="0"/>
                  </a:lnTo>
                  <a:lnTo>
                    <a:pt x="5367767" y="600164"/>
                  </a:lnTo>
                  <a:lnTo>
                    <a:pt x="0" y="600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5"/>
            <p:cNvSpPr txBox="1"/>
            <p:nvPr/>
          </p:nvSpPr>
          <p:spPr>
            <a:xfrm>
              <a:off x="0" y="0"/>
              <a:ext cx="5367767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75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System Integrators</a:t>
              </a:r>
              <a:endParaRPr/>
            </a:p>
          </p:txBody>
        </p:sp>
      </p:grpSp>
      <p:grpSp>
        <p:nvGrpSpPr>
          <p:cNvPr id="243" name="Google Shape;243;p5"/>
          <p:cNvGrpSpPr/>
          <p:nvPr/>
        </p:nvGrpSpPr>
        <p:grpSpPr>
          <a:xfrm>
            <a:off x="6610810" y="5424582"/>
            <a:ext cx="5068760" cy="914535"/>
            <a:chOff x="0" y="-9525"/>
            <a:chExt cx="6758346" cy="1219379"/>
          </a:xfrm>
        </p:grpSpPr>
        <p:sp>
          <p:nvSpPr>
            <p:cNvPr id="244" name="Google Shape;244;p5"/>
            <p:cNvSpPr/>
            <p:nvPr/>
          </p:nvSpPr>
          <p:spPr>
            <a:xfrm>
              <a:off x="0" y="0"/>
              <a:ext cx="6758346" cy="1209854"/>
            </a:xfrm>
            <a:custGeom>
              <a:rect b="b" l="l" r="r" t="t"/>
              <a:pathLst>
                <a:path extrusionOk="0" h="1209854" w="6758346">
                  <a:moveTo>
                    <a:pt x="0" y="0"/>
                  </a:moveTo>
                  <a:lnTo>
                    <a:pt x="6758346" y="0"/>
                  </a:lnTo>
                  <a:lnTo>
                    <a:pt x="6758346" y="1209854"/>
                  </a:lnTo>
                  <a:lnTo>
                    <a:pt x="0" y="12098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 txBox="1"/>
            <p:nvPr/>
          </p:nvSpPr>
          <p:spPr>
            <a:xfrm>
              <a:off x="0" y="-9525"/>
              <a:ext cx="6758345" cy="12193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Provide systems integration leadership or support for deployment, implementation, management, extension, customization, while making use of enterprise-grade communications and workflows.</a:t>
              </a:r>
              <a:endParaRPr/>
            </a:p>
          </p:txBody>
        </p:sp>
      </p:grpSp>
      <p:sp>
        <p:nvSpPr>
          <p:cNvPr id="246" name="Google Shape;246;p5"/>
          <p:cNvSpPr/>
          <p:nvPr/>
        </p:nvSpPr>
        <p:spPr>
          <a:xfrm>
            <a:off x="8465117" y="3447362"/>
            <a:ext cx="1368552" cy="1368171"/>
          </a:xfrm>
          <a:custGeom>
            <a:rect b="b" l="l" r="r" t="t"/>
            <a:pathLst>
              <a:path extrusionOk="0" h="1824228" w="1824736">
                <a:moveTo>
                  <a:pt x="0" y="912114"/>
                </a:moveTo>
                <a:cubicBezTo>
                  <a:pt x="0" y="408432"/>
                  <a:pt x="408432" y="0"/>
                  <a:pt x="912368" y="0"/>
                </a:cubicBezTo>
                <a:cubicBezTo>
                  <a:pt x="1416304" y="0"/>
                  <a:pt x="1824736" y="408432"/>
                  <a:pt x="1824736" y="912114"/>
                </a:cubicBezTo>
                <a:cubicBezTo>
                  <a:pt x="1824736" y="1415796"/>
                  <a:pt x="1416304" y="1824228"/>
                  <a:pt x="912368" y="1824228"/>
                </a:cubicBezTo>
                <a:cubicBezTo>
                  <a:pt x="408432" y="1824228"/>
                  <a:pt x="0" y="1415923"/>
                  <a:pt x="0" y="912114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14C8DB"/>
              </a:gs>
              <a:gs pos="100000">
                <a:srgbClr val="14C8DB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5"/>
          <p:cNvGrpSpPr/>
          <p:nvPr/>
        </p:nvGrpSpPr>
        <p:grpSpPr>
          <a:xfrm>
            <a:off x="12115894" y="5036260"/>
            <a:ext cx="5239046" cy="450123"/>
            <a:chOff x="0" y="0"/>
            <a:chExt cx="6985395" cy="600164"/>
          </a:xfrm>
        </p:grpSpPr>
        <p:sp>
          <p:nvSpPr>
            <p:cNvPr id="248" name="Google Shape;248;p5"/>
            <p:cNvSpPr/>
            <p:nvPr/>
          </p:nvSpPr>
          <p:spPr>
            <a:xfrm>
              <a:off x="0" y="0"/>
              <a:ext cx="6985395" cy="600164"/>
            </a:xfrm>
            <a:custGeom>
              <a:rect b="b" l="l" r="r" t="t"/>
              <a:pathLst>
                <a:path extrusionOk="0" h="600164" w="6985395">
                  <a:moveTo>
                    <a:pt x="0" y="0"/>
                  </a:moveTo>
                  <a:lnTo>
                    <a:pt x="6985395" y="0"/>
                  </a:lnTo>
                  <a:lnTo>
                    <a:pt x="6985395" y="600164"/>
                  </a:lnTo>
                  <a:lnTo>
                    <a:pt x="0" y="600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5"/>
            <p:cNvSpPr txBox="1"/>
            <p:nvPr/>
          </p:nvSpPr>
          <p:spPr>
            <a:xfrm>
              <a:off x="0" y="0"/>
              <a:ext cx="6985395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75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Technical Solution Providers</a:t>
              </a:r>
              <a:endParaRPr/>
            </a:p>
          </p:txBody>
        </p:sp>
      </p:grpSp>
      <p:grpSp>
        <p:nvGrpSpPr>
          <p:cNvPr id="250" name="Google Shape;250;p5"/>
          <p:cNvGrpSpPr/>
          <p:nvPr/>
        </p:nvGrpSpPr>
        <p:grpSpPr>
          <a:xfrm>
            <a:off x="12201037" y="5424582"/>
            <a:ext cx="5068760" cy="706786"/>
            <a:chOff x="0" y="-9525"/>
            <a:chExt cx="6758347" cy="942381"/>
          </a:xfrm>
        </p:grpSpPr>
        <p:sp>
          <p:nvSpPr>
            <p:cNvPr id="251" name="Google Shape;251;p5"/>
            <p:cNvSpPr/>
            <p:nvPr/>
          </p:nvSpPr>
          <p:spPr>
            <a:xfrm>
              <a:off x="0" y="0"/>
              <a:ext cx="6758346" cy="932856"/>
            </a:xfrm>
            <a:custGeom>
              <a:rect b="b" l="l" r="r" t="t"/>
              <a:pathLst>
                <a:path extrusionOk="0" h="932856" w="6758346">
                  <a:moveTo>
                    <a:pt x="0" y="0"/>
                  </a:moveTo>
                  <a:lnTo>
                    <a:pt x="6758346" y="0"/>
                  </a:lnTo>
                  <a:lnTo>
                    <a:pt x="6758346" y="932856"/>
                  </a:lnTo>
                  <a:lnTo>
                    <a:pt x="0" y="932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5"/>
            <p:cNvSpPr txBox="1"/>
            <p:nvPr/>
          </p:nvSpPr>
          <p:spPr>
            <a:xfrm>
              <a:off x="0" y="-9525"/>
              <a:ext cx="6758347" cy="942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Enable adopters and testers to get started quickly and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easily with test environments, testing toolkits, APIs and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pre-integrated solutions. </a:t>
              </a:r>
              <a:endParaRPr/>
            </a:p>
          </p:txBody>
        </p:sp>
      </p:grpSp>
      <p:sp>
        <p:nvSpPr>
          <p:cNvPr id="253" name="Google Shape;253;p5"/>
          <p:cNvSpPr/>
          <p:nvPr/>
        </p:nvSpPr>
        <p:spPr>
          <a:xfrm>
            <a:off x="14055343" y="3447362"/>
            <a:ext cx="1368552" cy="1368171"/>
          </a:xfrm>
          <a:custGeom>
            <a:rect b="b" l="l" r="r" t="t"/>
            <a:pathLst>
              <a:path extrusionOk="0" h="1824228" w="1824736">
                <a:moveTo>
                  <a:pt x="0" y="912114"/>
                </a:moveTo>
                <a:cubicBezTo>
                  <a:pt x="0" y="408432"/>
                  <a:pt x="408432" y="0"/>
                  <a:pt x="912368" y="0"/>
                </a:cubicBezTo>
                <a:cubicBezTo>
                  <a:pt x="1416304" y="0"/>
                  <a:pt x="1824736" y="408432"/>
                  <a:pt x="1824736" y="912114"/>
                </a:cubicBezTo>
                <a:cubicBezTo>
                  <a:pt x="1824736" y="1415796"/>
                  <a:pt x="1416304" y="1824228"/>
                  <a:pt x="912368" y="1824228"/>
                </a:cubicBezTo>
                <a:cubicBezTo>
                  <a:pt x="408432" y="1824228"/>
                  <a:pt x="0" y="1415923"/>
                  <a:pt x="0" y="912114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A6B700"/>
              </a:gs>
              <a:gs pos="100000">
                <a:srgbClr val="A6B700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4" name="Google Shape;254;p5"/>
          <p:cNvGrpSpPr/>
          <p:nvPr/>
        </p:nvGrpSpPr>
        <p:grpSpPr>
          <a:xfrm>
            <a:off x="4334425" y="8017392"/>
            <a:ext cx="4025825" cy="450123"/>
            <a:chOff x="0" y="0"/>
            <a:chExt cx="5367767" cy="600164"/>
          </a:xfrm>
        </p:grpSpPr>
        <p:sp>
          <p:nvSpPr>
            <p:cNvPr id="255" name="Google Shape;255;p5"/>
            <p:cNvSpPr/>
            <p:nvPr/>
          </p:nvSpPr>
          <p:spPr>
            <a:xfrm>
              <a:off x="0" y="0"/>
              <a:ext cx="5367767" cy="600164"/>
            </a:xfrm>
            <a:custGeom>
              <a:rect b="b" l="l" r="r" t="t"/>
              <a:pathLst>
                <a:path extrusionOk="0" h="600164" w="5367767">
                  <a:moveTo>
                    <a:pt x="0" y="0"/>
                  </a:moveTo>
                  <a:lnTo>
                    <a:pt x="5367767" y="0"/>
                  </a:lnTo>
                  <a:lnTo>
                    <a:pt x="5367767" y="600164"/>
                  </a:lnTo>
                  <a:lnTo>
                    <a:pt x="0" y="600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5"/>
            <p:cNvSpPr txBox="1"/>
            <p:nvPr/>
          </p:nvSpPr>
          <p:spPr>
            <a:xfrm>
              <a:off x="0" y="0"/>
              <a:ext cx="5367767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75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Training Organizers</a:t>
              </a:r>
              <a:endParaRPr/>
            </a:p>
          </p:txBody>
        </p:sp>
      </p:grpSp>
      <p:grpSp>
        <p:nvGrpSpPr>
          <p:cNvPr id="257" name="Google Shape;257;p5"/>
          <p:cNvGrpSpPr/>
          <p:nvPr/>
        </p:nvGrpSpPr>
        <p:grpSpPr>
          <a:xfrm>
            <a:off x="3812958" y="8405713"/>
            <a:ext cx="5068760" cy="706786"/>
            <a:chOff x="0" y="-9525"/>
            <a:chExt cx="6758347" cy="942381"/>
          </a:xfrm>
        </p:grpSpPr>
        <p:sp>
          <p:nvSpPr>
            <p:cNvPr id="258" name="Google Shape;258;p5"/>
            <p:cNvSpPr/>
            <p:nvPr/>
          </p:nvSpPr>
          <p:spPr>
            <a:xfrm>
              <a:off x="0" y="0"/>
              <a:ext cx="6758346" cy="932856"/>
            </a:xfrm>
            <a:custGeom>
              <a:rect b="b" l="l" r="r" t="t"/>
              <a:pathLst>
                <a:path extrusionOk="0" h="932856" w="6758346">
                  <a:moveTo>
                    <a:pt x="0" y="0"/>
                  </a:moveTo>
                  <a:lnTo>
                    <a:pt x="6758346" y="0"/>
                  </a:lnTo>
                  <a:lnTo>
                    <a:pt x="6758346" y="932856"/>
                  </a:lnTo>
                  <a:lnTo>
                    <a:pt x="0" y="932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5"/>
            <p:cNvSpPr txBox="1"/>
            <p:nvPr/>
          </p:nvSpPr>
          <p:spPr>
            <a:xfrm>
              <a:off x="0" y="-9525"/>
              <a:ext cx="6758347" cy="942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Provide standard or tailored training and guidance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for adopters to build the skills needed for deployments </a:t>
              </a:r>
              <a:endParaRPr/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and daily operations.</a:t>
              </a:r>
              <a:endParaRPr/>
            </a:p>
          </p:txBody>
        </p:sp>
      </p:grpSp>
      <p:sp>
        <p:nvSpPr>
          <p:cNvPr id="260" name="Google Shape;260;p5"/>
          <p:cNvSpPr/>
          <p:nvPr/>
        </p:nvSpPr>
        <p:spPr>
          <a:xfrm>
            <a:off x="5667265" y="6428494"/>
            <a:ext cx="1368552" cy="1368171"/>
          </a:xfrm>
          <a:custGeom>
            <a:rect b="b" l="l" r="r" t="t"/>
            <a:pathLst>
              <a:path extrusionOk="0" h="1824228" w="1824736">
                <a:moveTo>
                  <a:pt x="0" y="912114"/>
                </a:moveTo>
                <a:cubicBezTo>
                  <a:pt x="0" y="408432"/>
                  <a:pt x="408432" y="0"/>
                  <a:pt x="912368" y="0"/>
                </a:cubicBezTo>
                <a:cubicBezTo>
                  <a:pt x="1416304" y="0"/>
                  <a:pt x="1824736" y="408432"/>
                  <a:pt x="1824736" y="912114"/>
                </a:cubicBezTo>
                <a:cubicBezTo>
                  <a:pt x="1824736" y="1415796"/>
                  <a:pt x="1416304" y="1824228"/>
                  <a:pt x="912368" y="1824228"/>
                </a:cubicBezTo>
                <a:cubicBezTo>
                  <a:pt x="408432" y="1824228"/>
                  <a:pt x="0" y="1415923"/>
                  <a:pt x="0" y="912114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FFAA01"/>
              </a:gs>
              <a:gs pos="100000">
                <a:srgbClr val="FFAA01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1" name="Google Shape;261;p5"/>
          <p:cNvGrpSpPr/>
          <p:nvPr/>
        </p:nvGrpSpPr>
        <p:grpSpPr>
          <a:xfrm>
            <a:off x="9431339" y="8017392"/>
            <a:ext cx="5012450" cy="450123"/>
            <a:chOff x="0" y="0"/>
            <a:chExt cx="6683267" cy="600164"/>
          </a:xfrm>
        </p:grpSpPr>
        <p:sp>
          <p:nvSpPr>
            <p:cNvPr id="262" name="Google Shape;262;p5"/>
            <p:cNvSpPr/>
            <p:nvPr/>
          </p:nvSpPr>
          <p:spPr>
            <a:xfrm>
              <a:off x="0" y="0"/>
              <a:ext cx="6683266" cy="600164"/>
            </a:xfrm>
            <a:custGeom>
              <a:rect b="b" l="l" r="r" t="t"/>
              <a:pathLst>
                <a:path extrusionOk="0" h="600164" w="6683266">
                  <a:moveTo>
                    <a:pt x="0" y="0"/>
                  </a:moveTo>
                  <a:lnTo>
                    <a:pt x="6683266" y="0"/>
                  </a:lnTo>
                  <a:lnTo>
                    <a:pt x="6683266" y="600164"/>
                  </a:lnTo>
                  <a:lnTo>
                    <a:pt x="0" y="6001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5"/>
            <p:cNvSpPr txBox="1"/>
            <p:nvPr/>
          </p:nvSpPr>
          <p:spPr>
            <a:xfrm>
              <a:off x="0" y="0"/>
              <a:ext cx="6683267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75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Operations Support / BizOps</a:t>
              </a:r>
              <a:endParaRPr/>
            </a:p>
          </p:txBody>
        </p:sp>
      </p:grpSp>
      <p:grpSp>
        <p:nvGrpSpPr>
          <p:cNvPr id="264" name="Google Shape;264;p5"/>
          <p:cNvGrpSpPr/>
          <p:nvPr/>
        </p:nvGrpSpPr>
        <p:grpSpPr>
          <a:xfrm>
            <a:off x="9403184" y="8405713"/>
            <a:ext cx="5068760" cy="499036"/>
            <a:chOff x="0" y="-9525"/>
            <a:chExt cx="6758346" cy="665381"/>
          </a:xfrm>
        </p:grpSpPr>
        <p:sp>
          <p:nvSpPr>
            <p:cNvPr id="265" name="Google Shape;265;p5"/>
            <p:cNvSpPr/>
            <p:nvPr/>
          </p:nvSpPr>
          <p:spPr>
            <a:xfrm>
              <a:off x="0" y="0"/>
              <a:ext cx="6758346" cy="655856"/>
            </a:xfrm>
            <a:custGeom>
              <a:rect b="b" l="l" r="r" t="t"/>
              <a:pathLst>
                <a:path extrusionOk="0" h="655856" w="6758346">
                  <a:moveTo>
                    <a:pt x="0" y="0"/>
                  </a:moveTo>
                  <a:lnTo>
                    <a:pt x="6758346" y="0"/>
                  </a:lnTo>
                  <a:lnTo>
                    <a:pt x="6758346" y="655856"/>
                  </a:lnTo>
                  <a:lnTo>
                    <a:pt x="0" y="655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5"/>
            <p:cNvSpPr txBox="1"/>
            <p:nvPr/>
          </p:nvSpPr>
          <p:spPr>
            <a:xfrm>
              <a:off x="0" y="-9525"/>
              <a:ext cx="6758345" cy="6653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Provide expertise and best practice guidance or allocate resource capacity for operational support.</a:t>
              </a:r>
              <a:endParaRPr/>
            </a:p>
          </p:txBody>
        </p:sp>
      </p:grpSp>
      <p:sp>
        <p:nvSpPr>
          <p:cNvPr id="267" name="Google Shape;267;p5"/>
          <p:cNvSpPr/>
          <p:nvPr/>
        </p:nvSpPr>
        <p:spPr>
          <a:xfrm>
            <a:off x="11257491" y="6428494"/>
            <a:ext cx="1368552" cy="1368171"/>
          </a:xfrm>
          <a:custGeom>
            <a:rect b="b" l="l" r="r" t="t"/>
            <a:pathLst>
              <a:path extrusionOk="0" h="1824228" w="1824736">
                <a:moveTo>
                  <a:pt x="0" y="912114"/>
                </a:moveTo>
                <a:cubicBezTo>
                  <a:pt x="0" y="408432"/>
                  <a:pt x="408432" y="0"/>
                  <a:pt x="912368" y="0"/>
                </a:cubicBezTo>
                <a:cubicBezTo>
                  <a:pt x="1416304" y="0"/>
                  <a:pt x="1824736" y="408432"/>
                  <a:pt x="1824736" y="912114"/>
                </a:cubicBezTo>
                <a:cubicBezTo>
                  <a:pt x="1824736" y="1415796"/>
                  <a:pt x="1416304" y="1824228"/>
                  <a:pt x="912368" y="1824228"/>
                </a:cubicBezTo>
                <a:cubicBezTo>
                  <a:pt x="408432" y="1824228"/>
                  <a:pt x="0" y="1415923"/>
                  <a:pt x="0" y="912114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9D9D9"/>
              </a:gs>
              <a:gs pos="100000">
                <a:srgbClr val="D9D9D9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2772361" y="3577685"/>
            <a:ext cx="1021342" cy="1021342"/>
          </a:xfrm>
          <a:custGeom>
            <a:rect b="b" l="l" r="r" t="t"/>
            <a:pathLst>
              <a:path extrusionOk="0" h="1021342" w="1021342">
                <a:moveTo>
                  <a:pt x="0" y="0"/>
                </a:moveTo>
                <a:lnTo>
                  <a:pt x="1021342" y="0"/>
                </a:lnTo>
                <a:lnTo>
                  <a:pt x="1021342" y="1021342"/>
                </a:lnTo>
                <a:lnTo>
                  <a:pt x="0" y="10213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8738440" y="3693202"/>
            <a:ext cx="813502" cy="813502"/>
          </a:xfrm>
          <a:custGeom>
            <a:rect b="b" l="l" r="r" t="t"/>
            <a:pathLst>
              <a:path extrusionOk="0" h="813502" w="813502">
                <a:moveTo>
                  <a:pt x="0" y="0"/>
                </a:moveTo>
                <a:lnTo>
                  <a:pt x="813502" y="0"/>
                </a:lnTo>
                <a:lnTo>
                  <a:pt x="813502" y="813502"/>
                </a:lnTo>
                <a:lnTo>
                  <a:pt x="0" y="813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14346819" y="3699758"/>
            <a:ext cx="777195" cy="777195"/>
          </a:xfrm>
          <a:custGeom>
            <a:rect b="b" l="l" r="r" t="t"/>
            <a:pathLst>
              <a:path extrusionOk="0" h="777195" w="777195">
                <a:moveTo>
                  <a:pt x="0" y="0"/>
                </a:moveTo>
                <a:lnTo>
                  <a:pt x="777195" y="0"/>
                </a:lnTo>
                <a:lnTo>
                  <a:pt x="777195" y="777195"/>
                </a:lnTo>
                <a:lnTo>
                  <a:pt x="0" y="7771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5958142" y="6719230"/>
            <a:ext cx="786711" cy="786710"/>
          </a:xfrm>
          <a:custGeom>
            <a:rect b="b" l="l" r="r" t="t"/>
            <a:pathLst>
              <a:path extrusionOk="0" h="786710" w="786711">
                <a:moveTo>
                  <a:pt x="0" y="0"/>
                </a:moveTo>
                <a:lnTo>
                  <a:pt x="786711" y="0"/>
                </a:lnTo>
                <a:lnTo>
                  <a:pt x="786711" y="786710"/>
                </a:lnTo>
                <a:lnTo>
                  <a:pt x="0" y="786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11614951" y="6785812"/>
            <a:ext cx="707690" cy="707690"/>
          </a:xfrm>
          <a:custGeom>
            <a:rect b="b" l="l" r="r" t="t"/>
            <a:pathLst>
              <a:path extrusionOk="0" h="707690" w="707690">
                <a:moveTo>
                  <a:pt x="0" y="0"/>
                </a:moveTo>
                <a:lnTo>
                  <a:pt x="707690" y="0"/>
                </a:lnTo>
                <a:lnTo>
                  <a:pt x="707690" y="707690"/>
                </a:lnTo>
                <a:lnTo>
                  <a:pt x="0" y="707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p5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274" name="Google Shape;274;p5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5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280" name="Google Shape;280;p6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/>
          <p:nvPr/>
        </p:nvSpPr>
        <p:spPr>
          <a:xfrm>
            <a:off x="9558183" y="8031794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12304861" y="8548946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12304861" y="4609202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>
            <a:off x="9557507" y="4153695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/>
          <p:nvPr/>
        </p:nvSpPr>
        <p:spPr>
          <a:xfrm>
            <a:off x="9557507" y="5133974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>
            <a:off x="9250845" y="6077477"/>
            <a:ext cx="756380" cy="9525"/>
          </a:xfrm>
          <a:custGeom>
            <a:rect b="b" l="l" r="r" t="t"/>
            <a:pathLst>
              <a:path extrusionOk="0" h="12700" w="1008507">
                <a:moveTo>
                  <a:pt x="0" y="0"/>
                </a:moveTo>
                <a:lnTo>
                  <a:pt x="1008507" y="0"/>
                </a:lnTo>
                <a:lnTo>
                  <a:pt x="1008507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12057352" y="4123164"/>
            <a:ext cx="247555" cy="9525"/>
          </a:xfrm>
          <a:custGeom>
            <a:rect b="b" l="l" r="r" t="t"/>
            <a:pathLst>
              <a:path extrusionOk="0" h="12700" w="330073">
                <a:moveTo>
                  <a:pt x="0" y="0"/>
                </a:moveTo>
                <a:lnTo>
                  <a:pt x="330073" y="0"/>
                </a:lnTo>
                <a:lnTo>
                  <a:pt x="330073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12057211" y="8027030"/>
            <a:ext cx="247555" cy="9525"/>
          </a:xfrm>
          <a:custGeom>
            <a:rect b="b" l="l" r="r" t="t"/>
            <a:pathLst>
              <a:path extrusionOk="0" h="12700" w="330073">
                <a:moveTo>
                  <a:pt x="0" y="0"/>
                </a:moveTo>
                <a:lnTo>
                  <a:pt x="330073" y="0"/>
                </a:lnTo>
                <a:lnTo>
                  <a:pt x="330073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>
            <a:off x="9558183" y="7054636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>
            <a:off x="12304861" y="7571790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>
            <a:off x="12304861" y="3632046"/>
            <a:ext cx="449009" cy="9525"/>
          </a:xfrm>
          <a:custGeom>
            <a:rect b="b" l="l" r="r" t="t"/>
            <a:pathLst>
              <a:path extrusionOk="0" h="12700" w="598678">
                <a:moveTo>
                  <a:pt x="0" y="0"/>
                </a:moveTo>
                <a:lnTo>
                  <a:pt x="598678" y="0"/>
                </a:lnTo>
                <a:lnTo>
                  <a:pt x="598678" y="1270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6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3" name="Google Shape;293;p6"/>
          <p:cNvGrpSpPr/>
          <p:nvPr/>
        </p:nvGrpSpPr>
        <p:grpSpPr>
          <a:xfrm>
            <a:off x="762000" y="432000"/>
            <a:ext cx="13622366" cy="2130594"/>
            <a:chOff x="0" y="-113103"/>
            <a:chExt cx="18163155" cy="2840792"/>
          </a:xfrm>
        </p:grpSpPr>
        <p:sp>
          <p:nvSpPr>
            <p:cNvPr id="294" name="Google Shape;294;p6"/>
            <p:cNvSpPr/>
            <p:nvPr/>
          </p:nvSpPr>
          <p:spPr>
            <a:xfrm>
              <a:off x="0" y="0"/>
              <a:ext cx="18163155" cy="2727689"/>
            </a:xfrm>
            <a:custGeom>
              <a:rect b="b" l="l" r="r" t="t"/>
              <a:pathLst>
                <a:path extrusionOk="0" h="2727689" w="18163155">
                  <a:moveTo>
                    <a:pt x="0" y="0"/>
                  </a:moveTo>
                  <a:lnTo>
                    <a:pt x="18163155" y="0"/>
                  </a:lnTo>
                  <a:lnTo>
                    <a:pt x="18163155" y="2727689"/>
                  </a:lnTo>
                  <a:lnTo>
                    <a:pt x="0" y="27276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6"/>
            <p:cNvSpPr txBox="1"/>
            <p:nvPr/>
          </p:nvSpPr>
          <p:spPr>
            <a:xfrm>
              <a:off x="0" y="-113103"/>
              <a:ext cx="18163155" cy="2651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Mojaloop Foundation Corporate Structure and Governance</a:t>
              </a:r>
              <a:endParaRPr/>
            </a:p>
          </p:txBody>
        </p:sp>
      </p:grpSp>
      <p:grpSp>
        <p:nvGrpSpPr>
          <p:cNvPr id="296" name="Google Shape;296;p6"/>
          <p:cNvGrpSpPr/>
          <p:nvPr/>
        </p:nvGrpSpPr>
        <p:grpSpPr>
          <a:xfrm>
            <a:off x="762000" y="2695973"/>
            <a:ext cx="5592041" cy="757998"/>
            <a:chOff x="0" y="0"/>
            <a:chExt cx="7456055" cy="1010664"/>
          </a:xfrm>
        </p:grpSpPr>
        <p:sp>
          <p:nvSpPr>
            <p:cNvPr id="297" name="Google Shape;297;p6"/>
            <p:cNvSpPr/>
            <p:nvPr/>
          </p:nvSpPr>
          <p:spPr>
            <a:xfrm>
              <a:off x="0" y="0"/>
              <a:ext cx="7456055" cy="1010664"/>
            </a:xfrm>
            <a:custGeom>
              <a:rect b="b" l="l" r="r" t="t"/>
              <a:pathLst>
                <a:path extrusionOk="0" h="1010664" w="7456055">
                  <a:moveTo>
                    <a:pt x="0" y="0"/>
                  </a:moveTo>
                  <a:lnTo>
                    <a:pt x="7456055" y="0"/>
                  </a:lnTo>
                  <a:lnTo>
                    <a:pt x="7456055" y="1010664"/>
                  </a:lnTo>
                  <a:lnTo>
                    <a:pt x="0" y="10106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6"/>
            <p:cNvSpPr txBox="1"/>
            <p:nvPr/>
          </p:nvSpPr>
          <p:spPr>
            <a:xfrm>
              <a:off x="0" y="0"/>
              <a:ext cx="7456055" cy="1010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333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Legal Structure</a:t>
              </a:r>
              <a:endParaRPr/>
            </a:p>
          </p:txBody>
        </p:sp>
      </p:grpSp>
      <p:sp>
        <p:nvSpPr>
          <p:cNvPr id="299" name="Google Shape;299;p6"/>
          <p:cNvSpPr/>
          <p:nvPr/>
        </p:nvSpPr>
        <p:spPr>
          <a:xfrm>
            <a:off x="7057800" y="5740453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p6"/>
          <p:cNvGrpSpPr/>
          <p:nvPr/>
        </p:nvGrpSpPr>
        <p:grpSpPr>
          <a:xfrm>
            <a:off x="7057800" y="5740453"/>
            <a:ext cx="2272459" cy="693100"/>
            <a:chOff x="0" y="0"/>
            <a:chExt cx="3029945" cy="924133"/>
          </a:xfrm>
        </p:grpSpPr>
        <p:sp>
          <p:nvSpPr>
            <p:cNvPr id="301" name="Google Shape;301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Chair</a:t>
              </a:r>
              <a:endParaRPr/>
            </a:p>
          </p:txBody>
        </p:sp>
      </p:grpSp>
      <p:sp>
        <p:nvSpPr>
          <p:cNvPr id="303" name="Google Shape;303;p6"/>
          <p:cNvSpPr/>
          <p:nvPr/>
        </p:nvSpPr>
        <p:spPr>
          <a:xfrm>
            <a:off x="9784752" y="3786137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14C8DB"/>
              </a:gs>
              <a:gs pos="100000">
                <a:srgbClr val="14C8DB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4" name="Google Shape;304;p6"/>
          <p:cNvGrpSpPr/>
          <p:nvPr/>
        </p:nvGrpSpPr>
        <p:grpSpPr>
          <a:xfrm>
            <a:off x="9784752" y="3786137"/>
            <a:ext cx="2272459" cy="693100"/>
            <a:chOff x="0" y="0"/>
            <a:chExt cx="3029945" cy="924133"/>
          </a:xfrm>
        </p:grpSpPr>
        <p:sp>
          <p:nvSpPr>
            <p:cNvPr id="305" name="Google Shape;305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CEO / Executive Director</a:t>
              </a:r>
              <a:endParaRPr/>
            </a:p>
          </p:txBody>
        </p:sp>
      </p:grpSp>
      <p:sp>
        <p:nvSpPr>
          <p:cNvPr id="307" name="Google Shape;307;p6"/>
          <p:cNvSpPr/>
          <p:nvPr/>
        </p:nvSpPr>
        <p:spPr>
          <a:xfrm>
            <a:off x="9784752" y="4763295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" name="Google Shape;308;p6"/>
          <p:cNvGrpSpPr/>
          <p:nvPr/>
        </p:nvGrpSpPr>
        <p:grpSpPr>
          <a:xfrm>
            <a:off x="9784752" y="4763295"/>
            <a:ext cx="2272459" cy="693100"/>
            <a:chOff x="0" y="0"/>
            <a:chExt cx="3029945" cy="924133"/>
          </a:xfrm>
        </p:grpSpPr>
        <p:sp>
          <p:nvSpPr>
            <p:cNvPr id="309" name="Google Shape;309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Board of Directors</a:t>
              </a:r>
              <a:endParaRPr/>
            </a:p>
          </p:txBody>
        </p:sp>
      </p:grpSp>
      <p:sp>
        <p:nvSpPr>
          <p:cNvPr id="311" name="Google Shape;311;p6"/>
          <p:cNvSpPr/>
          <p:nvPr/>
        </p:nvSpPr>
        <p:spPr>
          <a:xfrm>
            <a:off x="9784752" y="5740453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6"/>
          <p:cNvGrpSpPr/>
          <p:nvPr/>
        </p:nvGrpSpPr>
        <p:grpSpPr>
          <a:xfrm>
            <a:off x="9784752" y="5740453"/>
            <a:ext cx="2272459" cy="693100"/>
            <a:chOff x="0" y="0"/>
            <a:chExt cx="3029945" cy="924133"/>
          </a:xfrm>
        </p:grpSpPr>
        <p:sp>
          <p:nvSpPr>
            <p:cNvPr id="313" name="Google Shape;313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Secretary</a:t>
              </a:r>
              <a:endParaRPr/>
            </a:p>
          </p:txBody>
        </p:sp>
      </p:grpSp>
      <p:sp>
        <p:nvSpPr>
          <p:cNvPr id="315" name="Google Shape;315;p6"/>
          <p:cNvSpPr/>
          <p:nvPr/>
        </p:nvSpPr>
        <p:spPr>
          <a:xfrm>
            <a:off x="9784752" y="6717610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6" name="Google Shape;316;p6"/>
          <p:cNvGrpSpPr/>
          <p:nvPr/>
        </p:nvGrpSpPr>
        <p:grpSpPr>
          <a:xfrm>
            <a:off x="9784752" y="6717610"/>
            <a:ext cx="2272459" cy="693100"/>
            <a:chOff x="0" y="0"/>
            <a:chExt cx="3029945" cy="924133"/>
          </a:xfrm>
        </p:grpSpPr>
        <p:sp>
          <p:nvSpPr>
            <p:cNvPr id="317" name="Google Shape;317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Treasurer</a:t>
              </a:r>
              <a:endParaRPr/>
            </a:p>
          </p:txBody>
        </p:sp>
      </p:grpSp>
      <p:sp>
        <p:nvSpPr>
          <p:cNvPr id="319" name="Google Shape;319;p6"/>
          <p:cNvSpPr/>
          <p:nvPr/>
        </p:nvSpPr>
        <p:spPr>
          <a:xfrm>
            <a:off x="9784752" y="7694768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0" name="Google Shape;320;p6"/>
          <p:cNvGrpSpPr/>
          <p:nvPr/>
        </p:nvGrpSpPr>
        <p:grpSpPr>
          <a:xfrm>
            <a:off x="9784752" y="7694768"/>
            <a:ext cx="2272459" cy="693100"/>
            <a:chOff x="0" y="0"/>
            <a:chExt cx="3029945" cy="924133"/>
          </a:xfrm>
        </p:grpSpPr>
        <p:sp>
          <p:nvSpPr>
            <p:cNvPr id="321" name="Google Shape;321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Technical Governing Board</a:t>
              </a:r>
              <a:endParaRPr/>
            </a:p>
          </p:txBody>
        </p:sp>
      </p:grpSp>
      <p:sp>
        <p:nvSpPr>
          <p:cNvPr id="323" name="Google Shape;323;p6"/>
          <p:cNvSpPr/>
          <p:nvPr/>
        </p:nvSpPr>
        <p:spPr>
          <a:xfrm>
            <a:off x="12557274" y="7230002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9D9D9"/>
              </a:gs>
              <a:gs pos="100000">
                <a:srgbClr val="D9D9D9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6"/>
          <p:cNvGrpSpPr/>
          <p:nvPr/>
        </p:nvGrpSpPr>
        <p:grpSpPr>
          <a:xfrm>
            <a:off x="12557274" y="7230002"/>
            <a:ext cx="2272459" cy="693100"/>
            <a:chOff x="0" y="0"/>
            <a:chExt cx="3029945" cy="924133"/>
          </a:xfrm>
        </p:grpSpPr>
        <p:sp>
          <p:nvSpPr>
            <p:cNvPr id="325" name="Google Shape;325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Design Authority</a:t>
              </a:r>
              <a:endParaRPr/>
            </a:p>
          </p:txBody>
        </p:sp>
      </p:grpSp>
      <p:sp>
        <p:nvSpPr>
          <p:cNvPr id="327" name="Google Shape;327;p6"/>
          <p:cNvSpPr/>
          <p:nvPr/>
        </p:nvSpPr>
        <p:spPr>
          <a:xfrm>
            <a:off x="12563109" y="3285495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9D9D9"/>
              </a:gs>
              <a:gs pos="100000">
                <a:srgbClr val="D9D9D9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6"/>
          <p:cNvGrpSpPr/>
          <p:nvPr/>
        </p:nvGrpSpPr>
        <p:grpSpPr>
          <a:xfrm>
            <a:off x="12563109" y="3285495"/>
            <a:ext cx="2272459" cy="693100"/>
            <a:chOff x="0" y="0"/>
            <a:chExt cx="3029945" cy="924133"/>
          </a:xfrm>
        </p:grpSpPr>
        <p:sp>
          <p:nvSpPr>
            <p:cNvPr id="329" name="Google Shape;329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Community Council</a:t>
              </a:r>
              <a:endParaRPr/>
            </a:p>
          </p:txBody>
        </p:sp>
      </p:grpSp>
      <p:sp>
        <p:nvSpPr>
          <p:cNvPr id="331" name="Google Shape;331;p6"/>
          <p:cNvSpPr/>
          <p:nvPr/>
        </p:nvSpPr>
        <p:spPr>
          <a:xfrm>
            <a:off x="12563109" y="8210462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9D9D9"/>
              </a:gs>
              <a:gs pos="100000">
                <a:srgbClr val="D9D9D9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2" name="Google Shape;332;p6"/>
          <p:cNvGrpSpPr/>
          <p:nvPr/>
        </p:nvGrpSpPr>
        <p:grpSpPr>
          <a:xfrm>
            <a:off x="12563109" y="8210462"/>
            <a:ext cx="2272459" cy="693100"/>
            <a:chOff x="0" y="0"/>
            <a:chExt cx="3029945" cy="924133"/>
          </a:xfrm>
        </p:grpSpPr>
        <p:sp>
          <p:nvSpPr>
            <p:cNvPr id="333" name="Google Shape;333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Change Control Board</a:t>
              </a:r>
              <a:endParaRPr/>
            </a:p>
          </p:txBody>
        </p:sp>
      </p:grpSp>
      <p:sp>
        <p:nvSpPr>
          <p:cNvPr id="335" name="Google Shape;335;p6"/>
          <p:cNvSpPr/>
          <p:nvPr/>
        </p:nvSpPr>
        <p:spPr>
          <a:xfrm>
            <a:off x="12563109" y="4273870"/>
            <a:ext cx="2272474" cy="693135"/>
          </a:xfrm>
          <a:custGeom>
            <a:rect b="b" l="l" r="r" t="t"/>
            <a:pathLst>
              <a:path extrusionOk="0" h="924179" w="3029966">
                <a:moveTo>
                  <a:pt x="0" y="154051"/>
                </a:moveTo>
                <a:cubicBezTo>
                  <a:pt x="0" y="68961"/>
                  <a:pt x="68961" y="0"/>
                  <a:pt x="154051" y="0"/>
                </a:cubicBezTo>
                <a:lnTo>
                  <a:pt x="2875915" y="0"/>
                </a:lnTo>
                <a:cubicBezTo>
                  <a:pt x="2961005" y="0"/>
                  <a:pt x="3029966" y="68961"/>
                  <a:pt x="3029966" y="154051"/>
                </a:cubicBezTo>
                <a:lnTo>
                  <a:pt x="3029966" y="770128"/>
                </a:lnTo>
                <a:cubicBezTo>
                  <a:pt x="3029966" y="855218"/>
                  <a:pt x="2961005" y="924179"/>
                  <a:pt x="2875915" y="924179"/>
                </a:cubicBezTo>
                <a:lnTo>
                  <a:pt x="154051" y="924179"/>
                </a:lnTo>
                <a:cubicBezTo>
                  <a:pt x="68961" y="924179"/>
                  <a:pt x="0" y="855091"/>
                  <a:pt x="0" y="770128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9D9D9"/>
              </a:gs>
              <a:gs pos="100000">
                <a:srgbClr val="D9D9D9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6" name="Google Shape;336;p6"/>
          <p:cNvGrpSpPr/>
          <p:nvPr/>
        </p:nvGrpSpPr>
        <p:grpSpPr>
          <a:xfrm>
            <a:off x="12563109" y="4273870"/>
            <a:ext cx="2272459" cy="693100"/>
            <a:chOff x="0" y="0"/>
            <a:chExt cx="3029945" cy="924133"/>
          </a:xfrm>
        </p:grpSpPr>
        <p:sp>
          <p:nvSpPr>
            <p:cNvPr id="337" name="Google Shape;337;p6"/>
            <p:cNvSpPr/>
            <p:nvPr/>
          </p:nvSpPr>
          <p:spPr>
            <a:xfrm>
              <a:off x="0" y="0"/>
              <a:ext cx="3029945" cy="924133"/>
            </a:xfrm>
            <a:custGeom>
              <a:rect b="b" l="l" r="r" t="t"/>
              <a:pathLst>
                <a:path extrusionOk="0" h="924133" w="3029945">
                  <a:moveTo>
                    <a:pt x="0" y="0"/>
                  </a:moveTo>
                  <a:lnTo>
                    <a:pt x="3029945" y="0"/>
                  </a:lnTo>
                  <a:lnTo>
                    <a:pt x="3029945" y="924133"/>
                  </a:lnTo>
                  <a:lnTo>
                    <a:pt x="0" y="9241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6"/>
            <p:cNvSpPr txBox="1"/>
            <p:nvPr/>
          </p:nvSpPr>
          <p:spPr>
            <a:xfrm>
              <a:off x="0" y="0"/>
              <a:ext cx="3029945" cy="9241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201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47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Product Council </a:t>
              </a:r>
              <a:endParaRPr/>
            </a:p>
          </p:txBody>
        </p:sp>
      </p:grpSp>
      <p:sp>
        <p:nvSpPr>
          <p:cNvPr id="339" name="Google Shape;339;p6"/>
          <p:cNvSpPr/>
          <p:nvPr/>
        </p:nvSpPr>
        <p:spPr>
          <a:xfrm>
            <a:off x="15825190" y="742010"/>
            <a:ext cx="1694307" cy="516826"/>
          </a:xfrm>
          <a:custGeom>
            <a:rect b="b" l="l" r="r" t="t"/>
            <a:pathLst>
              <a:path extrusionOk="0" h="689102" w="2259076">
                <a:moveTo>
                  <a:pt x="0" y="114935"/>
                </a:moveTo>
                <a:cubicBezTo>
                  <a:pt x="0" y="51435"/>
                  <a:pt x="51435" y="0"/>
                  <a:pt x="114935" y="0"/>
                </a:cubicBezTo>
                <a:lnTo>
                  <a:pt x="2144141" y="0"/>
                </a:lnTo>
                <a:cubicBezTo>
                  <a:pt x="2207641" y="0"/>
                  <a:pt x="2259076" y="51435"/>
                  <a:pt x="2259076" y="114935"/>
                </a:cubicBezTo>
                <a:lnTo>
                  <a:pt x="2259076" y="574167"/>
                </a:lnTo>
                <a:cubicBezTo>
                  <a:pt x="2259076" y="637667"/>
                  <a:pt x="2207641" y="689102"/>
                  <a:pt x="2144141" y="689102"/>
                </a:cubicBezTo>
                <a:lnTo>
                  <a:pt x="114935" y="689102"/>
                </a:lnTo>
                <a:cubicBezTo>
                  <a:pt x="51435" y="689102"/>
                  <a:pt x="0" y="637667"/>
                  <a:pt x="0" y="574167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D00A67"/>
              </a:gs>
              <a:gs pos="100000">
                <a:srgbClr val="D00A67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0" name="Google Shape;340;p6"/>
          <p:cNvGrpSpPr/>
          <p:nvPr/>
        </p:nvGrpSpPr>
        <p:grpSpPr>
          <a:xfrm>
            <a:off x="15825190" y="726073"/>
            <a:ext cx="1694245" cy="532681"/>
            <a:chOff x="0" y="-9525"/>
            <a:chExt cx="2258993" cy="710240"/>
          </a:xfrm>
        </p:grpSpPr>
        <p:sp>
          <p:nvSpPr>
            <p:cNvPr id="341" name="Google Shape;341;p6"/>
            <p:cNvSpPr/>
            <p:nvPr/>
          </p:nvSpPr>
          <p:spPr>
            <a:xfrm>
              <a:off x="0" y="0"/>
              <a:ext cx="2258993" cy="700715"/>
            </a:xfrm>
            <a:custGeom>
              <a:rect b="b" l="l" r="r" t="t"/>
              <a:pathLst>
                <a:path extrusionOk="0" h="700715" w="2258993">
                  <a:moveTo>
                    <a:pt x="0" y="0"/>
                  </a:moveTo>
                  <a:lnTo>
                    <a:pt x="2258993" y="0"/>
                  </a:lnTo>
                  <a:lnTo>
                    <a:pt x="2258993" y="700715"/>
                  </a:lnTo>
                  <a:lnTo>
                    <a:pt x="0" y="7007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6"/>
            <p:cNvSpPr txBox="1"/>
            <p:nvPr/>
          </p:nvSpPr>
          <p:spPr>
            <a:xfrm>
              <a:off x="0" y="-9525"/>
              <a:ext cx="2258993" cy="710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8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2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Governance</a:t>
              </a:r>
              <a:endParaRPr/>
            </a:p>
          </p:txBody>
        </p:sp>
      </p:grpSp>
      <p:sp>
        <p:nvSpPr>
          <p:cNvPr id="343" name="Google Shape;343;p6"/>
          <p:cNvSpPr/>
          <p:nvPr/>
        </p:nvSpPr>
        <p:spPr>
          <a:xfrm>
            <a:off x="15825190" y="1368860"/>
            <a:ext cx="1694307" cy="516826"/>
          </a:xfrm>
          <a:custGeom>
            <a:rect b="b" l="l" r="r" t="t"/>
            <a:pathLst>
              <a:path extrusionOk="0" h="689102" w="2259076">
                <a:moveTo>
                  <a:pt x="0" y="114935"/>
                </a:moveTo>
                <a:cubicBezTo>
                  <a:pt x="0" y="51435"/>
                  <a:pt x="51435" y="0"/>
                  <a:pt x="114935" y="0"/>
                </a:cubicBezTo>
                <a:lnTo>
                  <a:pt x="2144141" y="0"/>
                </a:lnTo>
                <a:cubicBezTo>
                  <a:pt x="2207641" y="0"/>
                  <a:pt x="2259076" y="51435"/>
                  <a:pt x="2259076" y="114935"/>
                </a:cubicBezTo>
                <a:lnTo>
                  <a:pt x="2259076" y="574167"/>
                </a:lnTo>
                <a:cubicBezTo>
                  <a:pt x="2259076" y="637667"/>
                  <a:pt x="2207641" y="689102"/>
                  <a:pt x="2144141" y="689102"/>
                </a:cubicBezTo>
                <a:lnTo>
                  <a:pt x="114935" y="689102"/>
                </a:lnTo>
                <a:cubicBezTo>
                  <a:pt x="51435" y="689102"/>
                  <a:pt x="0" y="637667"/>
                  <a:pt x="0" y="574167"/>
                </a:cubicBezTo>
                <a:close/>
              </a:path>
            </a:pathLst>
          </a:custGeom>
          <a:gradFill>
            <a:gsLst>
              <a:gs pos="0">
                <a:srgbClr val="211236"/>
              </a:gs>
              <a:gs pos="93000">
                <a:srgbClr val="14C8DB"/>
              </a:gs>
              <a:gs pos="100000">
                <a:srgbClr val="14C8DB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6"/>
          <p:cNvGrpSpPr/>
          <p:nvPr/>
        </p:nvGrpSpPr>
        <p:grpSpPr>
          <a:xfrm>
            <a:off x="15825190" y="1352923"/>
            <a:ext cx="1694245" cy="532681"/>
            <a:chOff x="0" y="-9525"/>
            <a:chExt cx="2258993" cy="710240"/>
          </a:xfrm>
        </p:grpSpPr>
        <p:sp>
          <p:nvSpPr>
            <p:cNvPr id="345" name="Google Shape;345;p6"/>
            <p:cNvSpPr/>
            <p:nvPr/>
          </p:nvSpPr>
          <p:spPr>
            <a:xfrm>
              <a:off x="0" y="0"/>
              <a:ext cx="2258993" cy="700715"/>
            </a:xfrm>
            <a:custGeom>
              <a:rect b="b" l="l" r="r" t="t"/>
              <a:pathLst>
                <a:path extrusionOk="0" h="700715" w="2258993">
                  <a:moveTo>
                    <a:pt x="0" y="0"/>
                  </a:moveTo>
                  <a:lnTo>
                    <a:pt x="2258993" y="0"/>
                  </a:lnTo>
                  <a:lnTo>
                    <a:pt x="2258993" y="700715"/>
                  </a:lnTo>
                  <a:lnTo>
                    <a:pt x="0" y="7007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6"/>
            <p:cNvSpPr txBox="1"/>
            <p:nvPr/>
          </p:nvSpPr>
          <p:spPr>
            <a:xfrm>
              <a:off x="0" y="-9525"/>
              <a:ext cx="2258993" cy="7102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8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2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Staff</a:t>
              </a:r>
              <a:endParaRPr/>
            </a:p>
          </p:txBody>
        </p:sp>
      </p:grpSp>
      <p:sp>
        <p:nvSpPr>
          <p:cNvPr id="347" name="Google Shape;347;p6"/>
          <p:cNvSpPr/>
          <p:nvPr/>
        </p:nvSpPr>
        <p:spPr>
          <a:xfrm>
            <a:off x="16072085" y="6976287"/>
            <a:ext cx="1694245" cy="525537"/>
          </a:xfrm>
          <a:custGeom>
            <a:rect b="b" l="l" r="r" t="t"/>
            <a:pathLst>
              <a:path extrusionOk="0" h="700715" w="2258993">
                <a:moveTo>
                  <a:pt x="0" y="0"/>
                </a:moveTo>
                <a:lnTo>
                  <a:pt x="2258993" y="0"/>
                </a:lnTo>
                <a:lnTo>
                  <a:pt x="2258993" y="700715"/>
                </a:lnTo>
                <a:lnTo>
                  <a:pt x="0" y="70071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"/>
          <p:cNvSpPr/>
          <p:nvPr/>
        </p:nvSpPr>
        <p:spPr>
          <a:xfrm>
            <a:off x="15816244" y="1986762"/>
            <a:ext cx="1729317" cy="552523"/>
          </a:xfrm>
          <a:custGeom>
            <a:rect b="b" l="l" r="r" t="t"/>
            <a:pathLst>
              <a:path extrusionOk="0" h="552523" w="1729317">
                <a:moveTo>
                  <a:pt x="0" y="0"/>
                </a:moveTo>
                <a:lnTo>
                  <a:pt x="1729317" y="0"/>
                </a:lnTo>
                <a:lnTo>
                  <a:pt x="1729317" y="552523"/>
                </a:lnTo>
                <a:lnTo>
                  <a:pt x="0" y="55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"/>
          <p:cNvSpPr/>
          <p:nvPr/>
        </p:nvSpPr>
        <p:spPr>
          <a:xfrm>
            <a:off x="9552744" y="4161581"/>
            <a:ext cx="9525" cy="3879723"/>
          </a:xfrm>
          <a:custGeom>
            <a:rect b="b" l="l" r="r" t="t"/>
            <a:pathLst>
              <a:path extrusionOk="0" h="5172964" w="12700">
                <a:moveTo>
                  <a:pt x="0" y="5172964"/>
                </a:moveTo>
                <a:lnTo>
                  <a:pt x="0" y="0"/>
                </a:lnTo>
                <a:lnTo>
                  <a:pt x="12700" y="0"/>
                </a:lnTo>
                <a:lnTo>
                  <a:pt x="12700" y="51729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6"/>
          <p:cNvSpPr/>
          <p:nvPr/>
        </p:nvSpPr>
        <p:spPr>
          <a:xfrm>
            <a:off x="12300098" y="7576553"/>
            <a:ext cx="9525" cy="980504"/>
          </a:xfrm>
          <a:custGeom>
            <a:rect b="b" l="l" r="r" t="t"/>
            <a:pathLst>
              <a:path extrusionOk="0" h="1307338" w="12700">
                <a:moveTo>
                  <a:pt x="0" y="1307338"/>
                </a:moveTo>
                <a:lnTo>
                  <a:pt x="0" y="0"/>
                </a:lnTo>
                <a:lnTo>
                  <a:pt x="12700" y="0"/>
                </a:lnTo>
                <a:lnTo>
                  <a:pt x="12700" y="13073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6"/>
          <p:cNvSpPr/>
          <p:nvPr/>
        </p:nvSpPr>
        <p:spPr>
          <a:xfrm>
            <a:off x="12305397" y="3642457"/>
            <a:ext cx="9525" cy="980504"/>
          </a:xfrm>
          <a:custGeom>
            <a:rect b="b" l="l" r="r" t="t"/>
            <a:pathLst>
              <a:path extrusionOk="0" h="1307338" w="12700">
                <a:moveTo>
                  <a:pt x="0" y="1307338"/>
                </a:moveTo>
                <a:lnTo>
                  <a:pt x="0" y="0"/>
                </a:lnTo>
                <a:lnTo>
                  <a:pt x="12700" y="0"/>
                </a:lnTo>
                <a:lnTo>
                  <a:pt x="12700" y="130733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6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353" name="Google Shape;353;p6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6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355" name="Google Shape;355;p6"/>
          <p:cNvSpPr txBox="1"/>
          <p:nvPr/>
        </p:nvSpPr>
        <p:spPr>
          <a:xfrm>
            <a:off x="762000" y="3709937"/>
            <a:ext cx="5511684" cy="3175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7" lvl="1" marL="518157" marR="0" rtl="0" algn="l">
              <a:lnSpc>
                <a:spcPct val="1530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Non-profit corporation</a:t>
            </a:r>
            <a:endParaRPr/>
          </a:p>
          <a:p>
            <a:pPr indent="-259077" lvl="1" marL="518157" marR="0" rtl="0" algn="l">
              <a:lnSpc>
                <a:spcPct val="1530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All work offered for Public Good</a:t>
            </a:r>
            <a:endParaRPr/>
          </a:p>
          <a:p>
            <a:pPr indent="-259077" lvl="1" marL="518157" marR="0" rtl="0" algn="l">
              <a:lnSpc>
                <a:spcPct val="1530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Open-Source licenses for all code</a:t>
            </a:r>
            <a:endParaRPr/>
          </a:p>
          <a:p>
            <a:pPr indent="-259077" lvl="1" marL="518157" marR="0" rtl="0" algn="l">
              <a:lnSpc>
                <a:spcPct val="1530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Operations and staff funded by grants and membership dues</a:t>
            </a:r>
            <a:endParaRPr/>
          </a:p>
          <a:p>
            <a:pPr indent="-259077" lvl="1" marL="518157" marR="0" rtl="0" algn="l">
              <a:lnSpc>
                <a:spcPct val="15306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9"/>
              <a:buFont typeface="Arial"/>
              <a:buChar char="•"/>
            </a:pPr>
            <a:r>
              <a:rPr b="0" i="0" lang="en-US" sz="2399" u="none" cap="none" strike="noStrike">
                <a:solidFill>
                  <a:srgbClr val="000000"/>
                </a:solidFill>
                <a:latin typeface="Varela Round"/>
                <a:ea typeface="Varela Round"/>
                <a:cs typeface="Varela Round"/>
                <a:sym typeface="Varela Round"/>
              </a:rPr>
              <a:t>No income derived from software or services</a:t>
            </a:r>
            <a:endParaRPr/>
          </a:p>
        </p:txBody>
      </p:sp>
      <p:sp>
        <p:nvSpPr>
          <p:cNvPr id="356" name="Google Shape;356;p6"/>
          <p:cNvSpPr/>
          <p:nvPr/>
        </p:nvSpPr>
        <p:spPr>
          <a:xfrm>
            <a:off x="15568279" y="3249136"/>
            <a:ext cx="2133600" cy="94483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6"/>
          <p:cNvSpPr/>
          <p:nvPr/>
        </p:nvSpPr>
        <p:spPr>
          <a:xfrm>
            <a:off x="12057211" y="3285495"/>
            <a:ext cx="500063" cy="14873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8" name="Google Shape;358;p6"/>
          <p:cNvGrpSpPr/>
          <p:nvPr/>
        </p:nvGrpSpPr>
        <p:grpSpPr>
          <a:xfrm>
            <a:off x="15544800" y="1790699"/>
            <a:ext cx="2000807" cy="1165998"/>
            <a:chOff x="20278907" y="3529884"/>
            <a:chExt cx="1868416" cy="752154"/>
          </a:xfrm>
        </p:grpSpPr>
        <p:sp>
          <p:nvSpPr>
            <p:cNvPr id="359" name="Google Shape;359;p6"/>
            <p:cNvSpPr/>
            <p:nvPr/>
          </p:nvSpPr>
          <p:spPr>
            <a:xfrm>
              <a:off x="20453016" y="3647548"/>
              <a:ext cx="1694307" cy="516826"/>
            </a:xfrm>
            <a:custGeom>
              <a:rect b="b" l="l" r="r" t="t"/>
              <a:pathLst>
                <a:path extrusionOk="0" h="689102" w="2259076">
                  <a:moveTo>
                    <a:pt x="0" y="114935"/>
                  </a:moveTo>
                  <a:cubicBezTo>
                    <a:pt x="0" y="51435"/>
                    <a:pt x="51435" y="0"/>
                    <a:pt x="114935" y="0"/>
                  </a:cubicBezTo>
                  <a:lnTo>
                    <a:pt x="2144141" y="0"/>
                  </a:lnTo>
                  <a:cubicBezTo>
                    <a:pt x="2207641" y="0"/>
                    <a:pt x="2259076" y="51435"/>
                    <a:pt x="2259076" y="114935"/>
                  </a:cubicBezTo>
                  <a:lnTo>
                    <a:pt x="2259076" y="574167"/>
                  </a:lnTo>
                  <a:cubicBezTo>
                    <a:pt x="2259076" y="637667"/>
                    <a:pt x="2207641" y="689102"/>
                    <a:pt x="2144141" y="689102"/>
                  </a:cubicBezTo>
                  <a:lnTo>
                    <a:pt x="114935" y="689102"/>
                  </a:lnTo>
                  <a:cubicBezTo>
                    <a:pt x="51435" y="689102"/>
                    <a:pt x="0" y="637667"/>
                    <a:pt x="0" y="574167"/>
                  </a:cubicBezTo>
                  <a:close/>
                </a:path>
              </a:pathLst>
            </a:custGeom>
            <a:gradFill>
              <a:gsLst>
                <a:gs pos="0">
                  <a:srgbClr val="211236"/>
                </a:gs>
                <a:gs pos="93000">
                  <a:srgbClr val="D9D9D9"/>
                </a:gs>
                <a:gs pos="100000">
                  <a:srgbClr val="D9D9D9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6"/>
            <p:cNvSpPr txBox="1"/>
            <p:nvPr/>
          </p:nvSpPr>
          <p:spPr>
            <a:xfrm>
              <a:off x="20278907" y="3529884"/>
              <a:ext cx="1853210" cy="752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98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92">
                  <a:solidFill>
                    <a:schemeClr val="lt1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Councils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7"/>
          <p:cNvSpPr txBox="1"/>
          <p:nvPr>
            <p:ph idx="1" type="body"/>
          </p:nvPr>
        </p:nvSpPr>
        <p:spPr>
          <a:xfrm>
            <a:off x="744045" y="5600700"/>
            <a:ext cx="8399955" cy="225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Steve Haley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Director of Market Development and Partnerships</a:t>
            </a:r>
            <a:endParaRPr/>
          </a:p>
          <a:p>
            <a:pPr indent="0" lvl="0" marL="0" rtl="0" algn="l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66" name="Google Shape;366;p7"/>
          <p:cNvSpPr txBox="1"/>
          <p:nvPr>
            <p:ph type="title"/>
          </p:nvPr>
        </p:nvSpPr>
        <p:spPr>
          <a:xfrm>
            <a:off x="744045" y="3612355"/>
            <a:ext cx="8399956" cy="1988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Deployments and Country Activity</a:t>
            </a:r>
            <a:endParaRPr/>
          </a:p>
        </p:txBody>
      </p:sp>
      <p:sp>
        <p:nvSpPr>
          <p:cNvPr id="367" name="Google Shape;367;p7"/>
          <p:cNvSpPr txBox="1"/>
          <p:nvPr>
            <p:ph idx="4294967295" type="sldNum"/>
          </p:nvPr>
        </p:nvSpPr>
        <p:spPr>
          <a:xfrm>
            <a:off x="17228483" y="9533953"/>
            <a:ext cx="1059518" cy="5476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376" name="Google Shape;376;p8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>
            <a:off x="14287" y="5604"/>
            <a:ext cx="18290381" cy="9329738"/>
          </a:xfrm>
          <a:custGeom>
            <a:rect b="b" l="l" r="r" t="t"/>
            <a:pathLst>
              <a:path extrusionOk="0" h="12439650" w="24387175">
                <a:moveTo>
                  <a:pt x="0" y="0"/>
                </a:moveTo>
                <a:lnTo>
                  <a:pt x="24387175" y="0"/>
                </a:lnTo>
                <a:lnTo>
                  <a:pt x="24387175" y="12439650"/>
                </a:lnTo>
                <a:lnTo>
                  <a:pt x="0" y="124396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p8"/>
          <p:cNvGrpSpPr/>
          <p:nvPr/>
        </p:nvGrpSpPr>
        <p:grpSpPr>
          <a:xfrm>
            <a:off x="744141" y="432000"/>
            <a:ext cx="16784241" cy="2104032"/>
            <a:chOff x="0" y="-220926"/>
            <a:chExt cx="22378988" cy="2805376"/>
          </a:xfrm>
        </p:grpSpPr>
        <p:sp>
          <p:nvSpPr>
            <p:cNvPr id="380" name="Google Shape;380;p8"/>
            <p:cNvSpPr/>
            <p:nvPr/>
          </p:nvSpPr>
          <p:spPr>
            <a:xfrm>
              <a:off x="0" y="0"/>
              <a:ext cx="22378988" cy="2584450"/>
            </a:xfrm>
            <a:custGeom>
              <a:rect b="b" l="l" r="r" t="t"/>
              <a:pathLst>
                <a:path extrusionOk="0" h="2584450" w="22378988">
                  <a:moveTo>
                    <a:pt x="0" y="0"/>
                  </a:moveTo>
                  <a:lnTo>
                    <a:pt x="22378988" y="0"/>
                  </a:lnTo>
                  <a:lnTo>
                    <a:pt x="22378988" y="2584450"/>
                  </a:lnTo>
                  <a:lnTo>
                    <a:pt x="0" y="258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8"/>
            <p:cNvSpPr txBox="1"/>
            <p:nvPr/>
          </p:nvSpPr>
          <p:spPr>
            <a:xfrm>
              <a:off x="0" y="-220926"/>
              <a:ext cx="22378987" cy="2517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D00A67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Countries at this event</a:t>
              </a:r>
              <a:endParaRPr/>
            </a:p>
          </p:txBody>
        </p:sp>
      </p:grpSp>
      <p:sp>
        <p:nvSpPr>
          <p:cNvPr id="382" name="Google Shape;382;p8"/>
          <p:cNvSpPr/>
          <p:nvPr/>
        </p:nvSpPr>
        <p:spPr>
          <a:xfrm>
            <a:off x="1482240" y="1550490"/>
            <a:ext cx="15129320" cy="7860221"/>
          </a:xfrm>
          <a:custGeom>
            <a:rect b="b" l="l" r="r" t="t"/>
            <a:pathLst>
              <a:path extrusionOk="0" h="10480294" w="20172426">
                <a:moveTo>
                  <a:pt x="0" y="0"/>
                </a:moveTo>
                <a:lnTo>
                  <a:pt x="20172426" y="0"/>
                </a:lnTo>
                <a:lnTo>
                  <a:pt x="20172426" y="10480294"/>
                </a:lnTo>
                <a:lnTo>
                  <a:pt x="0" y="10480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7" l="0" r="0" t="-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8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384" name="Google Shape;384;p8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8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sp>
        <p:nvSpPr>
          <p:cNvPr descr="No alt text provided for this image" id="386" name="Google Shape;386;p8"/>
          <p:cNvSpPr/>
          <p:nvPr/>
        </p:nvSpPr>
        <p:spPr>
          <a:xfrm>
            <a:off x="2997033" y="6279940"/>
            <a:ext cx="2344980" cy="234498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38756" r="-38756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 alt text provided for this image" id="387" name="Google Shape;387;p8"/>
          <p:cNvSpPr/>
          <p:nvPr/>
        </p:nvSpPr>
        <p:spPr>
          <a:xfrm>
            <a:off x="1338618" y="1327217"/>
            <a:ext cx="1760785" cy="176078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24814" r="-24816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 alt text provided for this image" id="388" name="Google Shape;388;p8"/>
          <p:cNvSpPr/>
          <p:nvPr/>
        </p:nvSpPr>
        <p:spPr>
          <a:xfrm>
            <a:off x="6172200" y="4600207"/>
            <a:ext cx="1760785" cy="176078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-38885" r="-38883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>
            <a:off x="14955988" y="1784545"/>
            <a:ext cx="1760785" cy="176078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-24814" r="-24816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 alt text provided for this image" id="390" name="Google Shape;390;p8"/>
          <p:cNvSpPr/>
          <p:nvPr/>
        </p:nvSpPr>
        <p:spPr>
          <a:xfrm>
            <a:off x="10299912" y="2207609"/>
            <a:ext cx="2598892" cy="25988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-24998" r="-24998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No alt text provided for this image" id="391" name="Google Shape;391;p8"/>
          <p:cNvSpPr/>
          <p:nvPr/>
        </p:nvSpPr>
        <p:spPr>
          <a:xfrm>
            <a:off x="13857012" y="3925500"/>
            <a:ext cx="2598892" cy="2598892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-24852" r="-24852" t="0"/>
            </a:stretch>
          </a:blipFill>
          <a:ln cap="sq" cmpd="sng" w="6667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8"/>
          <p:cNvSpPr txBox="1"/>
          <p:nvPr/>
        </p:nvSpPr>
        <p:spPr>
          <a:xfrm>
            <a:off x="329807" y="3367373"/>
            <a:ext cx="2523604" cy="5176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Ghana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Rwanda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Uganda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Kenya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Zambia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Somaliland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Guinea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Cape Verde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Togo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The Gambia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Liberia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Malawi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Malaysia 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The Philippines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Sierra Leone</a:t>
            </a:r>
            <a:endParaRPr/>
          </a:p>
          <a:p>
            <a:pPr indent="-183514" lvl="1" marL="367029" marR="0" rtl="0" algn="l">
              <a:lnSpc>
                <a:spcPct val="153090"/>
              </a:lnSpc>
              <a:spcBef>
                <a:spcPts val="0"/>
              </a:spcBef>
              <a:spcAft>
                <a:spcPts val="0"/>
              </a:spcAft>
              <a:buClr>
                <a:srgbClr val="211336"/>
              </a:buClr>
              <a:buSzPts val="1699"/>
              <a:buFont typeface="Arial"/>
              <a:buChar char="•"/>
            </a:pPr>
            <a:r>
              <a:rPr b="0" i="0" lang="en-US" sz="1699" u="none" cap="none" strike="noStrike">
                <a:solidFill>
                  <a:srgbClr val="211336"/>
                </a:solidFill>
                <a:latin typeface="Varela Round"/>
                <a:ea typeface="Varela Round"/>
                <a:cs typeface="Varela Round"/>
                <a:sym typeface="Varela Round"/>
              </a:rPr>
              <a:t>South Sudan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 purple and white background  Description automatically generated" id="397" name="Google Shape;397;p9"/>
          <p:cNvSpPr/>
          <p:nvPr/>
        </p:nvSpPr>
        <p:spPr>
          <a:xfrm>
            <a:off x="0" y="-670"/>
            <a:ext cx="18289143" cy="10287666"/>
          </a:xfrm>
          <a:custGeom>
            <a:rect b="b" l="l" r="r" t="t"/>
            <a:pathLst>
              <a:path extrusionOk="0" h="13716888" w="24385524">
                <a:moveTo>
                  <a:pt x="0" y="0"/>
                </a:moveTo>
                <a:lnTo>
                  <a:pt x="24385524" y="0"/>
                </a:lnTo>
                <a:lnTo>
                  <a:pt x="24385524" y="13716888"/>
                </a:lnTo>
                <a:lnTo>
                  <a:pt x="0" y="13716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9"/>
          <p:cNvSpPr/>
          <p:nvPr/>
        </p:nvSpPr>
        <p:spPr>
          <a:xfrm>
            <a:off x="762000" y="9516097"/>
            <a:ext cx="1859136" cy="584545"/>
          </a:xfrm>
          <a:custGeom>
            <a:rect b="b" l="l" r="r" t="t"/>
            <a:pathLst>
              <a:path extrusionOk="0" h="584545" w="1859136">
                <a:moveTo>
                  <a:pt x="0" y="0"/>
                </a:moveTo>
                <a:lnTo>
                  <a:pt x="1859136" y="0"/>
                </a:lnTo>
                <a:lnTo>
                  <a:pt x="1859136" y="584545"/>
                </a:lnTo>
                <a:lnTo>
                  <a:pt x="0" y="584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01" l="0" r="0" t="-302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9"/>
          <p:cNvSpPr/>
          <p:nvPr/>
        </p:nvSpPr>
        <p:spPr>
          <a:xfrm>
            <a:off x="0" y="0"/>
            <a:ext cx="18290381" cy="2867882"/>
          </a:xfrm>
          <a:custGeom>
            <a:rect b="b" l="l" r="r" t="t"/>
            <a:pathLst>
              <a:path extrusionOk="0" h="3823843" w="24387175">
                <a:moveTo>
                  <a:pt x="0" y="0"/>
                </a:moveTo>
                <a:lnTo>
                  <a:pt x="24387175" y="0"/>
                </a:lnTo>
                <a:lnTo>
                  <a:pt x="24387175" y="3823843"/>
                </a:lnTo>
                <a:lnTo>
                  <a:pt x="0" y="3823843"/>
                </a:lnTo>
                <a:close/>
              </a:path>
            </a:pathLst>
          </a:custGeom>
          <a:gradFill>
            <a:gsLst>
              <a:gs pos="0">
                <a:srgbClr val="D00A67"/>
              </a:gs>
              <a:gs pos="22000">
                <a:srgbClr val="D00A67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A black and white image of a planet  Description automatically generated with low confidence" id="400" name="Google Shape;400;p9"/>
          <p:cNvSpPr/>
          <p:nvPr/>
        </p:nvSpPr>
        <p:spPr>
          <a:xfrm>
            <a:off x="0" y="11237"/>
            <a:ext cx="18290381" cy="6045899"/>
          </a:xfrm>
          <a:custGeom>
            <a:rect b="b" l="l" r="r" t="t"/>
            <a:pathLst>
              <a:path extrusionOk="0" h="8061198" w="24387175">
                <a:moveTo>
                  <a:pt x="0" y="0"/>
                </a:moveTo>
                <a:lnTo>
                  <a:pt x="24387175" y="0"/>
                </a:lnTo>
                <a:lnTo>
                  <a:pt x="24387175" y="8061198"/>
                </a:lnTo>
                <a:lnTo>
                  <a:pt x="0" y="8061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7000"/>
            </a:blip>
            <a:stretch>
              <a:fillRect b="-1500" l="0" r="0" t="-150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1" name="Google Shape;401;p9"/>
          <p:cNvGrpSpPr/>
          <p:nvPr/>
        </p:nvGrpSpPr>
        <p:grpSpPr>
          <a:xfrm>
            <a:off x="762000" y="432000"/>
            <a:ext cx="15805454" cy="1342964"/>
            <a:chOff x="0" y="-336723"/>
            <a:chExt cx="21073939" cy="1790619"/>
          </a:xfrm>
        </p:grpSpPr>
        <p:sp>
          <p:nvSpPr>
            <p:cNvPr id="402" name="Google Shape;402;p9"/>
            <p:cNvSpPr/>
            <p:nvPr/>
          </p:nvSpPr>
          <p:spPr>
            <a:xfrm>
              <a:off x="0" y="0"/>
              <a:ext cx="21033939" cy="1453896"/>
            </a:xfrm>
            <a:custGeom>
              <a:rect b="b" l="l" r="r" t="t"/>
              <a:pathLst>
                <a:path extrusionOk="0" h="1453896" w="21033939">
                  <a:moveTo>
                    <a:pt x="0" y="0"/>
                  </a:moveTo>
                  <a:lnTo>
                    <a:pt x="21033939" y="0"/>
                  </a:lnTo>
                  <a:lnTo>
                    <a:pt x="21033939" y="1453896"/>
                  </a:lnTo>
                  <a:lnTo>
                    <a:pt x="0" y="14538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9"/>
            <p:cNvSpPr txBox="1"/>
            <p:nvPr/>
          </p:nvSpPr>
          <p:spPr>
            <a:xfrm>
              <a:off x="40000" y="-336723"/>
              <a:ext cx="21033939" cy="1377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>
                  <a:solidFill>
                    <a:srgbClr val="FFFFFF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News! RSwitch’s Mojaloop goes live!</a:t>
              </a:r>
              <a:endParaRPr/>
            </a:p>
          </p:txBody>
        </p:sp>
      </p:grpSp>
      <p:grpSp>
        <p:nvGrpSpPr>
          <p:cNvPr id="404" name="Google Shape;404;p9"/>
          <p:cNvGrpSpPr/>
          <p:nvPr/>
        </p:nvGrpSpPr>
        <p:grpSpPr>
          <a:xfrm>
            <a:off x="752341" y="2110494"/>
            <a:ext cx="9646756" cy="7920695"/>
            <a:chOff x="0" y="-321815"/>
            <a:chExt cx="12862341" cy="10560928"/>
          </a:xfrm>
        </p:grpSpPr>
        <p:sp>
          <p:nvSpPr>
            <p:cNvPr id="405" name="Google Shape;405;p9"/>
            <p:cNvSpPr/>
            <p:nvPr/>
          </p:nvSpPr>
          <p:spPr>
            <a:xfrm>
              <a:off x="0" y="-321815"/>
              <a:ext cx="12862341" cy="9141803"/>
            </a:xfrm>
            <a:custGeom>
              <a:rect b="b" l="l" r="r" t="t"/>
              <a:pathLst>
                <a:path extrusionOk="0" h="9141802" w="12862341">
                  <a:moveTo>
                    <a:pt x="0" y="0"/>
                  </a:moveTo>
                  <a:lnTo>
                    <a:pt x="12862341" y="0"/>
                  </a:lnTo>
                  <a:lnTo>
                    <a:pt x="12862341" y="9141802"/>
                  </a:lnTo>
                  <a:lnTo>
                    <a:pt x="0" y="91418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9"/>
            <p:cNvSpPr txBox="1"/>
            <p:nvPr/>
          </p:nvSpPr>
          <p:spPr>
            <a:xfrm>
              <a:off x="0" y="1097309"/>
              <a:ext cx="12862341" cy="9141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• Launched at the Inclusive Fintech Forum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• Use case: Merchant payments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• Congratulations to the RSwitch and WiredIn teams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211236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• Thanks to AfricaNenda for driving the project</a:t>
              </a:r>
              <a:endParaRPr/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211236"/>
                </a:solidFill>
                <a:latin typeface="Varela Round"/>
                <a:ea typeface="Varela Round"/>
                <a:cs typeface="Varela Round"/>
                <a:sym typeface="Varela Round"/>
              </a:endParaRPr>
            </a:p>
          </p:txBody>
        </p:sp>
      </p:grpSp>
      <p:grpSp>
        <p:nvGrpSpPr>
          <p:cNvPr id="407" name="Google Shape;407;p9"/>
          <p:cNvGrpSpPr/>
          <p:nvPr/>
        </p:nvGrpSpPr>
        <p:grpSpPr>
          <a:xfrm>
            <a:off x="10254436" y="2346394"/>
            <a:ext cx="7152065" cy="6826375"/>
            <a:chOff x="-366471" y="-11891"/>
            <a:chExt cx="15572971" cy="14863810"/>
          </a:xfrm>
        </p:grpSpPr>
        <p:sp>
          <p:nvSpPr>
            <p:cNvPr id="408" name="Google Shape;408;p9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>
              <a:gsLst>
                <a:gs pos="0">
                  <a:srgbClr val="211236"/>
                </a:gs>
                <a:gs pos="93000">
                  <a:srgbClr val="A6B700"/>
                </a:gs>
                <a:gs pos="100000">
                  <a:srgbClr val="A6B7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gradFill>
              <a:gsLst>
                <a:gs pos="0">
                  <a:srgbClr val="211236"/>
                </a:gs>
                <a:gs pos="93000">
                  <a:srgbClr val="A6B700"/>
                </a:gs>
                <a:gs pos="100000">
                  <a:srgbClr val="A6B700"/>
                </a:gs>
              </a:gsLst>
              <a:lin ang="16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descr="A person and person looking at a phone  Description automatically generated" id="410" name="Google Shape;410;p9"/>
            <p:cNvSpPr/>
            <p:nvPr/>
          </p:nvSpPr>
          <p:spPr>
            <a:xfrm>
              <a:off x="223301" y="551024"/>
              <a:ext cx="14393427" cy="13737979"/>
            </a:xfrm>
            <a:custGeom>
              <a:rect b="b" l="l" r="r" t="t"/>
              <a:pathLst>
                <a:path extrusionOk="0"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24839" r="-24839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p9"/>
          <p:cNvSpPr/>
          <p:nvPr/>
        </p:nvSpPr>
        <p:spPr>
          <a:xfrm>
            <a:off x="10754591" y="7551591"/>
            <a:ext cx="2515743" cy="1615726"/>
          </a:xfrm>
          <a:custGeom>
            <a:rect b="b" l="l" r="r" t="t"/>
            <a:pathLst>
              <a:path extrusionOk="0" h="2154301" w="3354324">
                <a:moveTo>
                  <a:pt x="0" y="0"/>
                </a:moveTo>
                <a:lnTo>
                  <a:pt x="3354324" y="0"/>
                </a:lnTo>
                <a:lnTo>
                  <a:pt x="3354324" y="2154301"/>
                </a:lnTo>
                <a:lnTo>
                  <a:pt x="0" y="21543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455" l="0" r="0" t="-245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9"/>
          <p:cNvSpPr/>
          <p:nvPr/>
        </p:nvSpPr>
        <p:spPr>
          <a:xfrm>
            <a:off x="-104437" y="6719329"/>
            <a:ext cx="5640557" cy="910093"/>
          </a:xfrm>
          <a:custGeom>
            <a:rect b="b" l="l" r="r" t="t"/>
            <a:pathLst>
              <a:path extrusionOk="0" h="732663" w="4540885">
                <a:moveTo>
                  <a:pt x="0" y="0"/>
                </a:moveTo>
                <a:lnTo>
                  <a:pt x="4540885" y="0"/>
                </a:lnTo>
                <a:lnTo>
                  <a:pt x="4540885" y="732663"/>
                </a:lnTo>
                <a:lnTo>
                  <a:pt x="0" y="7326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259866" l="0" r="0" t="-2598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9"/>
          <p:cNvSpPr/>
          <p:nvPr/>
        </p:nvSpPr>
        <p:spPr>
          <a:xfrm>
            <a:off x="5832496" y="4967075"/>
            <a:ext cx="4241102" cy="4241101"/>
          </a:xfrm>
          <a:custGeom>
            <a:rect b="b" l="l" r="r" t="t"/>
            <a:pathLst>
              <a:path extrusionOk="0" h="5654802" w="5654802">
                <a:moveTo>
                  <a:pt x="0" y="0"/>
                </a:moveTo>
                <a:lnTo>
                  <a:pt x="5654802" y="0"/>
                </a:lnTo>
                <a:lnTo>
                  <a:pt x="5654802" y="5654802"/>
                </a:lnTo>
                <a:lnTo>
                  <a:pt x="0" y="5654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4" name="Google Shape;414;p9"/>
          <p:cNvGrpSpPr/>
          <p:nvPr/>
        </p:nvGrpSpPr>
        <p:grpSpPr>
          <a:xfrm>
            <a:off x="16468998" y="9454013"/>
            <a:ext cx="1059384" cy="540544"/>
            <a:chOff x="0" y="0"/>
            <a:chExt cx="1412512" cy="720726"/>
          </a:xfrm>
        </p:grpSpPr>
        <p:sp>
          <p:nvSpPr>
            <p:cNvPr id="415" name="Google Shape;415;p9"/>
            <p:cNvSpPr/>
            <p:nvPr/>
          </p:nvSpPr>
          <p:spPr>
            <a:xfrm>
              <a:off x="0" y="0"/>
              <a:ext cx="1412512" cy="720726"/>
            </a:xfrm>
            <a:custGeom>
              <a:rect b="b" l="l" r="r" t="t"/>
              <a:pathLst>
                <a:path extrusionOk="0" h="720726" w="1412512">
                  <a:moveTo>
                    <a:pt x="0" y="0"/>
                  </a:moveTo>
                  <a:lnTo>
                    <a:pt x="1412512" y="0"/>
                  </a:lnTo>
                  <a:lnTo>
                    <a:pt x="1412512" y="720726"/>
                  </a:lnTo>
                  <a:lnTo>
                    <a:pt x="0" y="7207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9"/>
            <p:cNvSpPr txBox="1"/>
            <p:nvPr/>
          </p:nvSpPr>
          <p:spPr>
            <a:xfrm>
              <a:off x="0" y="9525"/>
              <a:ext cx="1412512" cy="711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Lillian Guinther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0x010100437BE2F9C1B97C48AD129F3D9D95589B</vt:lpwstr>
  </property>
  <property fmtid="{D5CDD505-2E9C-101B-9397-08002B2CF9AE}" pid="3" name="MediaServiceImageTags">
    <vt:lpwstr/>
  </property>
</Properties>
</file>